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68" r:id="rId4"/>
    <p:sldMasterId id="2147484508" r:id="rId5"/>
  </p:sldMasterIdLst>
  <p:notesMasterIdLst>
    <p:notesMasterId r:id="rId21"/>
  </p:notesMasterIdLst>
  <p:handoutMasterIdLst>
    <p:handoutMasterId r:id="rId22"/>
  </p:handoutMasterIdLst>
  <p:sldIdLst>
    <p:sldId id="2142533940" r:id="rId6"/>
    <p:sldId id="2142533794" r:id="rId7"/>
    <p:sldId id="2142533945" r:id="rId8"/>
    <p:sldId id="2142533942" r:id="rId9"/>
    <p:sldId id="2142533947" r:id="rId10"/>
    <p:sldId id="2142533856" r:id="rId11"/>
    <p:sldId id="2142533920" r:id="rId12"/>
    <p:sldId id="2142533886" r:id="rId13"/>
    <p:sldId id="2142533943" r:id="rId14"/>
    <p:sldId id="2142533944" r:id="rId15"/>
    <p:sldId id="2142533843" r:id="rId16"/>
    <p:sldId id="2142533941" r:id="rId17"/>
    <p:sldId id="2142533946" r:id="rId18"/>
    <p:sldId id="2142533842" r:id="rId19"/>
    <p:sldId id="21425337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B22300-93F1-4EBB-B51F-FA10ED1CECA1}" name="Adam Hawes" initials="AH" userId="S::ahawes@qti.qualcomm.com::8258713c-521a-4560-927b-1e3acf52e9bb" providerId="AD"/>
  <p188:author id="{06483424-08E3-D85F-DAE1-FB3B9D45578F}" name="Joyce Chan" initials="JC" userId="S::Joyce@stinson.co::b8afbe7e-b7f1-4ee9-a0ee-cc565ae8b8f4" providerId="AD"/>
  <p188:author id="{BC1ED642-07FA-BCB2-A7C2-C9027D9C6954}" name="Mona Khilnani" initials="MK" userId="S::khilnani_qti.qualcomm.com#ext#@stinsondesigninc.onmicrosoft.com::56d45294-e92c-4dfe-9cfb-04bc9be83875" providerId="AD"/>
  <p188:author id="{6DA00744-FD9A-CE41-E4A7-9141CC815892}" name="Haewon Park" initials="HP" userId="S::haewon@stinson.co::86836cc0-e14c-4308-9e46-17eea5d281ca" providerId="AD"/>
  <p188:author id="{239E7372-7FF6-8941-6ACC-AF2A04C67BE2}" name="Luisa Lopez" initials="LL" userId="S::llopez_qti.qualcomm.com#ext#@stinsondesigninc.onmicrosoft.com::aa69f866-b462-4a1a-9709-5ff101d9f733" providerId="AD"/>
  <p188:author id="{8E2BF684-5DD0-6113-95CC-7501ED1A01BB}" name="Anna Green" initials="AG" userId="S::annag@qti.qualcomm.com::eaaab90d-390b-459e-9d6f-0f96e445a672" providerId="AD"/>
  <p188:author id="{38E14AF5-B37B-8324-8DC0-064BFE0D34FF}" name="Mona Khilnani" initials="MK" userId="S::khilnani@qti.qualcomm.com::732f9bb4-551c-45e7-b99f-6f81a107b506" providerId="AD"/>
  <p188:author id="{831C7EF8-C38C-8A67-E036-B08CDFA73774}" name="Joyce Chan" initials="JC" userId="S::joyce@stinson.co::b8afbe7e-b7f1-4ee9-a0ee-cc565ae8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5"/>
    <a:srgbClr val="EFF1F6"/>
    <a:srgbClr val="ECECEC"/>
    <a:srgbClr val="D2D7E1"/>
    <a:srgbClr val="000000"/>
    <a:srgbClr val="3E4D63"/>
    <a:srgbClr val="8391E3"/>
    <a:srgbClr val="7F7FF2"/>
    <a:srgbClr val="00116B"/>
    <a:srgbClr val="000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795AB-0729-43F3-8FAB-C9BB6D87C71A}" v="29" dt="2025-09-06T05:37:31.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14" autoAdjust="0"/>
  </p:normalViewPr>
  <p:slideViewPr>
    <p:cSldViewPr snapToGrid="0">
      <p:cViewPr>
        <p:scale>
          <a:sx n="63" d="100"/>
          <a:sy n="63" d="100"/>
        </p:scale>
        <p:origin x="1454" y="2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wanath Kraleti" userId="747e1815-cdd7-47c1-8390-4d3fadfedfb8" providerId="ADAL" clId="{C77795AB-0729-43F3-8FAB-C9BB6D87C71A}"/>
    <pc:docChg chg="undo custSel addSld delSld modSld sldOrd">
      <pc:chgData name="Viswanath Kraleti" userId="747e1815-cdd7-47c1-8390-4d3fadfedfb8" providerId="ADAL" clId="{C77795AB-0729-43F3-8FAB-C9BB6D87C71A}" dt="2025-09-06T05:55:43.058" v="1356" actId="20577"/>
      <pc:docMkLst>
        <pc:docMk/>
      </pc:docMkLst>
      <pc:sldChg chg="modSp add del mod ord">
        <pc:chgData name="Viswanath Kraleti" userId="747e1815-cdd7-47c1-8390-4d3fadfedfb8" providerId="ADAL" clId="{C77795AB-0729-43F3-8FAB-C9BB6D87C71A}" dt="2025-09-06T02:09:36.799" v="53" actId="47"/>
        <pc:sldMkLst>
          <pc:docMk/>
          <pc:sldMk cId="4203152554" sldId="256"/>
        </pc:sldMkLst>
        <pc:spChg chg="mod">
          <ac:chgData name="Viswanath Kraleti" userId="747e1815-cdd7-47c1-8390-4d3fadfedfb8" providerId="ADAL" clId="{C77795AB-0729-43F3-8FAB-C9BB6D87C71A}" dt="2025-09-06T02:09:28.108" v="51" actId="21"/>
          <ac:spMkLst>
            <pc:docMk/>
            <pc:sldMk cId="4203152554" sldId="256"/>
            <ac:spMk id="3" creationId="{78AE466D-1D93-B1D2-7E41-103AB9312C4D}"/>
          </ac:spMkLst>
        </pc:spChg>
      </pc:sldChg>
      <pc:sldChg chg="modSp add del mod">
        <pc:chgData name="Viswanath Kraleti" userId="747e1815-cdd7-47c1-8390-4d3fadfedfb8" providerId="ADAL" clId="{C77795AB-0729-43F3-8FAB-C9BB6D87C71A}" dt="2025-09-06T02:10:20.020" v="69" actId="47"/>
        <pc:sldMkLst>
          <pc:docMk/>
          <pc:sldMk cId="1961852849" sldId="258"/>
        </pc:sldMkLst>
        <pc:spChg chg="mod">
          <ac:chgData name="Viswanath Kraleti" userId="747e1815-cdd7-47c1-8390-4d3fadfedfb8" providerId="ADAL" clId="{C77795AB-0729-43F3-8FAB-C9BB6D87C71A}" dt="2025-09-06T02:10:09.999" v="66" actId="21"/>
          <ac:spMkLst>
            <pc:docMk/>
            <pc:sldMk cId="1961852849" sldId="258"/>
            <ac:spMk id="3" creationId="{F6901F67-7E6E-3DEA-4629-0D65E8A00F7D}"/>
          </ac:spMkLst>
        </pc:spChg>
      </pc:sldChg>
      <pc:sldChg chg="modSp mod">
        <pc:chgData name="Viswanath Kraleti" userId="747e1815-cdd7-47c1-8390-4d3fadfedfb8" providerId="ADAL" clId="{C77795AB-0729-43F3-8FAB-C9BB6D87C71A}" dt="2025-09-06T05:33:33.940" v="228" actId="20577"/>
        <pc:sldMkLst>
          <pc:docMk/>
          <pc:sldMk cId="3802867156" sldId="2142533794"/>
        </pc:sldMkLst>
        <pc:spChg chg="mod">
          <ac:chgData name="Viswanath Kraleti" userId="747e1815-cdd7-47c1-8390-4d3fadfedfb8" providerId="ADAL" clId="{C77795AB-0729-43F3-8FAB-C9BB6D87C71A}" dt="2025-09-06T05:33:33.940" v="228" actId="20577"/>
          <ac:spMkLst>
            <pc:docMk/>
            <pc:sldMk cId="3802867156" sldId="2142533794"/>
            <ac:spMk id="18" creationId="{A17B3FA3-E5F7-9089-1FC1-79231AEB566C}"/>
          </ac:spMkLst>
        </pc:spChg>
      </pc:sldChg>
      <pc:sldChg chg="modSp mod">
        <pc:chgData name="Viswanath Kraleti" userId="747e1815-cdd7-47c1-8390-4d3fadfedfb8" providerId="ADAL" clId="{C77795AB-0729-43F3-8FAB-C9BB6D87C71A}" dt="2025-09-06T02:12:30.153" v="73" actId="20577"/>
        <pc:sldMkLst>
          <pc:docMk/>
          <pc:sldMk cId="3161038158" sldId="2142533842"/>
        </pc:sldMkLst>
        <pc:spChg chg="mod">
          <ac:chgData name="Viswanath Kraleti" userId="747e1815-cdd7-47c1-8390-4d3fadfedfb8" providerId="ADAL" clId="{C77795AB-0729-43F3-8FAB-C9BB6D87C71A}" dt="2025-09-06T02:12:30.153" v="73" actId="20577"/>
          <ac:spMkLst>
            <pc:docMk/>
            <pc:sldMk cId="3161038158" sldId="2142533842"/>
            <ac:spMk id="12" creationId="{9D653C17-FBBF-5622-E364-4F6F288D7B5A}"/>
          </ac:spMkLst>
        </pc:spChg>
      </pc:sldChg>
      <pc:sldChg chg="addSp delSp mod">
        <pc:chgData name="Viswanath Kraleti" userId="747e1815-cdd7-47c1-8390-4d3fadfedfb8" providerId="ADAL" clId="{C77795AB-0729-43F3-8FAB-C9BB6D87C71A}" dt="2025-09-06T02:07:21.232" v="3" actId="22"/>
        <pc:sldMkLst>
          <pc:docMk/>
          <pc:sldMk cId="1510189575" sldId="2142533843"/>
        </pc:sldMkLst>
        <pc:spChg chg="add del">
          <ac:chgData name="Viswanath Kraleti" userId="747e1815-cdd7-47c1-8390-4d3fadfedfb8" providerId="ADAL" clId="{C77795AB-0729-43F3-8FAB-C9BB6D87C71A}" dt="2025-09-06T02:07:21.232" v="3" actId="22"/>
          <ac:spMkLst>
            <pc:docMk/>
            <pc:sldMk cId="1510189575" sldId="2142533843"/>
            <ac:spMk id="7" creationId="{29DF277E-A3A3-A33D-7888-F819A0E1D082}"/>
          </ac:spMkLst>
        </pc:spChg>
      </pc:sldChg>
      <pc:sldChg chg="modSp add mod">
        <pc:chgData name="Viswanath Kraleti" userId="747e1815-cdd7-47c1-8390-4d3fadfedfb8" providerId="ADAL" clId="{C77795AB-0729-43F3-8FAB-C9BB6D87C71A}" dt="2025-09-06T05:37:44.937" v="248" actId="207"/>
        <pc:sldMkLst>
          <pc:docMk/>
          <pc:sldMk cId="3039884448" sldId="2142533856"/>
        </pc:sldMkLst>
        <pc:spChg chg="mod">
          <ac:chgData name="Viswanath Kraleti" userId="747e1815-cdd7-47c1-8390-4d3fadfedfb8" providerId="ADAL" clId="{C77795AB-0729-43F3-8FAB-C9BB6D87C71A}" dt="2025-09-06T05:37:44.937" v="248" actId="207"/>
          <ac:spMkLst>
            <pc:docMk/>
            <pc:sldMk cId="3039884448" sldId="2142533856"/>
            <ac:spMk id="5" creationId="{52852810-FB6E-A7E8-1F70-2E2D0AC090D1}"/>
          </ac:spMkLst>
        </pc:spChg>
      </pc:sldChg>
      <pc:sldChg chg="modNotesTx">
        <pc:chgData name="Viswanath Kraleti" userId="747e1815-cdd7-47c1-8390-4d3fadfedfb8" providerId="ADAL" clId="{C77795AB-0729-43F3-8FAB-C9BB6D87C71A}" dt="2025-09-06T05:55:43.058" v="1356" actId="20577"/>
        <pc:sldMkLst>
          <pc:docMk/>
          <pc:sldMk cId="85830868" sldId="2142533886"/>
        </pc:sldMkLst>
      </pc:sldChg>
      <pc:sldChg chg="addSp delSp modSp mod chgLayout modNotesTx">
        <pc:chgData name="Viswanath Kraleti" userId="747e1815-cdd7-47c1-8390-4d3fadfedfb8" providerId="ADAL" clId="{C77795AB-0729-43F3-8FAB-C9BB6D87C71A}" dt="2025-09-06T05:53:59.967" v="1354" actId="20577"/>
        <pc:sldMkLst>
          <pc:docMk/>
          <pc:sldMk cId="3382842270" sldId="2142533920"/>
        </pc:sldMkLst>
        <pc:spChg chg="mod ord">
          <ac:chgData name="Viswanath Kraleti" userId="747e1815-cdd7-47c1-8390-4d3fadfedfb8" providerId="ADAL" clId="{C77795AB-0729-43F3-8FAB-C9BB6D87C71A}" dt="2025-09-06T01:45:54.614" v="1" actId="6264"/>
          <ac:spMkLst>
            <pc:docMk/>
            <pc:sldMk cId="3382842270" sldId="2142533920"/>
            <ac:spMk id="2" creationId="{A6935952-D557-99ED-2FDA-0A1C7B426290}"/>
          </ac:spMkLst>
        </pc:spChg>
        <pc:spChg chg="add del mod">
          <ac:chgData name="Viswanath Kraleti" userId="747e1815-cdd7-47c1-8390-4d3fadfedfb8" providerId="ADAL" clId="{C77795AB-0729-43F3-8FAB-C9BB6D87C71A}" dt="2025-09-06T01:45:54.614" v="1" actId="6264"/>
          <ac:spMkLst>
            <pc:docMk/>
            <pc:sldMk cId="3382842270" sldId="2142533920"/>
            <ac:spMk id="9" creationId="{3D2DF162-43CE-D248-EDE2-35D04A9783A8}"/>
          </ac:spMkLst>
        </pc:spChg>
        <pc:spChg chg="add del mod">
          <ac:chgData name="Viswanath Kraleti" userId="747e1815-cdd7-47c1-8390-4d3fadfedfb8" providerId="ADAL" clId="{C77795AB-0729-43F3-8FAB-C9BB6D87C71A}" dt="2025-09-06T01:45:54.614" v="1" actId="6264"/>
          <ac:spMkLst>
            <pc:docMk/>
            <pc:sldMk cId="3382842270" sldId="2142533920"/>
            <ac:spMk id="11" creationId="{70732D2E-F2F8-600F-299D-1660668B15B6}"/>
          </ac:spMkLst>
        </pc:spChg>
        <pc:spChg chg="add del mod">
          <ac:chgData name="Viswanath Kraleti" userId="747e1815-cdd7-47c1-8390-4d3fadfedfb8" providerId="ADAL" clId="{C77795AB-0729-43F3-8FAB-C9BB6D87C71A}" dt="2025-09-06T01:45:54.614" v="1" actId="6264"/>
          <ac:spMkLst>
            <pc:docMk/>
            <pc:sldMk cId="3382842270" sldId="2142533920"/>
            <ac:spMk id="17" creationId="{E879D3CB-64C0-E30A-E229-1D2C15033309}"/>
          </ac:spMkLst>
        </pc:spChg>
        <pc:spChg chg="add del mod ord">
          <ac:chgData name="Viswanath Kraleti" userId="747e1815-cdd7-47c1-8390-4d3fadfedfb8" providerId="ADAL" clId="{C77795AB-0729-43F3-8FAB-C9BB6D87C71A}" dt="2025-09-06T01:45:54.614" v="1" actId="6264"/>
          <ac:spMkLst>
            <pc:docMk/>
            <pc:sldMk cId="3382842270" sldId="2142533920"/>
            <ac:spMk id="20" creationId="{0E0AE873-0A8D-444B-4322-794980DDF46B}"/>
          </ac:spMkLst>
        </pc:spChg>
        <pc:spChg chg="mod ord">
          <ac:chgData name="Viswanath Kraleti" userId="747e1815-cdd7-47c1-8390-4d3fadfedfb8" providerId="ADAL" clId="{C77795AB-0729-43F3-8FAB-C9BB6D87C71A}" dt="2025-09-06T01:45:54.614" v="1" actId="6264"/>
          <ac:spMkLst>
            <pc:docMk/>
            <pc:sldMk cId="3382842270" sldId="2142533920"/>
            <ac:spMk id="21" creationId="{4ABC08B2-9F68-6B83-4111-EBAEDFFBB245}"/>
          </ac:spMkLst>
        </pc:spChg>
        <pc:spChg chg="mod ord">
          <ac:chgData name="Viswanath Kraleti" userId="747e1815-cdd7-47c1-8390-4d3fadfedfb8" providerId="ADAL" clId="{C77795AB-0729-43F3-8FAB-C9BB6D87C71A}" dt="2025-09-06T01:45:54.614" v="1" actId="6264"/>
          <ac:spMkLst>
            <pc:docMk/>
            <pc:sldMk cId="3382842270" sldId="2142533920"/>
            <ac:spMk id="23" creationId="{5DBB9565-4857-1040-94CA-500F7C863D3C}"/>
          </ac:spMkLst>
        </pc:spChg>
        <pc:spChg chg="mod ord">
          <ac:chgData name="Viswanath Kraleti" userId="747e1815-cdd7-47c1-8390-4d3fadfedfb8" providerId="ADAL" clId="{C77795AB-0729-43F3-8FAB-C9BB6D87C71A}" dt="2025-09-06T01:45:54.614" v="1" actId="6264"/>
          <ac:spMkLst>
            <pc:docMk/>
            <pc:sldMk cId="3382842270" sldId="2142533920"/>
            <ac:spMk id="25" creationId="{96B9A3E0-D131-D921-28D0-DD4DFBDF02BD}"/>
          </ac:spMkLst>
        </pc:spChg>
        <pc:spChg chg="mod ord">
          <ac:chgData name="Viswanath Kraleti" userId="747e1815-cdd7-47c1-8390-4d3fadfedfb8" providerId="ADAL" clId="{C77795AB-0729-43F3-8FAB-C9BB6D87C71A}" dt="2025-09-06T01:45:54.614" v="1" actId="6264"/>
          <ac:spMkLst>
            <pc:docMk/>
            <pc:sldMk cId="3382842270" sldId="2142533920"/>
            <ac:spMk id="26" creationId="{E7E0D19A-8371-28E5-843D-E2A139944C5E}"/>
          </ac:spMkLst>
        </pc:spChg>
        <pc:spChg chg="add del mod ord">
          <ac:chgData name="Viswanath Kraleti" userId="747e1815-cdd7-47c1-8390-4d3fadfedfb8" providerId="ADAL" clId="{C77795AB-0729-43F3-8FAB-C9BB6D87C71A}" dt="2025-09-06T01:45:54.614" v="1" actId="6264"/>
          <ac:spMkLst>
            <pc:docMk/>
            <pc:sldMk cId="3382842270" sldId="2142533920"/>
            <ac:spMk id="27" creationId="{5CEE63A6-D2F3-BD4D-B596-6FAF8771F59F}"/>
          </ac:spMkLst>
        </pc:spChg>
      </pc:sldChg>
      <pc:sldChg chg="modSp mod ord modNotesTx">
        <pc:chgData name="Viswanath Kraleti" userId="747e1815-cdd7-47c1-8390-4d3fadfedfb8" providerId="ADAL" clId="{C77795AB-0729-43F3-8FAB-C9BB6D87C71A}" dt="2025-09-06T05:45:27.466" v="785" actId="33524"/>
        <pc:sldMkLst>
          <pc:docMk/>
          <pc:sldMk cId="3051491857" sldId="2142533942"/>
        </pc:sldMkLst>
        <pc:spChg chg="mod">
          <ac:chgData name="Viswanath Kraleti" userId="747e1815-cdd7-47c1-8390-4d3fadfedfb8" providerId="ADAL" clId="{C77795AB-0729-43F3-8FAB-C9BB6D87C71A}" dt="2025-09-06T05:29:14.440" v="131"/>
          <ac:spMkLst>
            <pc:docMk/>
            <pc:sldMk cId="3051491857" sldId="2142533942"/>
            <ac:spMk id="3" creationId="{52847A45-6C40-516E-97D7-D4D8B2C920BA}"/>
          </ac:spMkLst>
        </pc:spChg>
        <pc:graphicFrameChg chg="mod modGraphic">
          <ac:chgData name="Viswanath Kraleti" userId="747e1815-cdd7-47c1-8390-4d3fadfedfb8" providerId="ADAL" clId="{C77795AB-0729-43F3-8FAB-C9BB6D87C71A}" dt="2025-09-06T05:33:12.274" v="215" actId="20577"/>
          <ac:graphicFrameMkLst>
            <pc:docMk/>
            <pc:sldMk cId="3051491857" sldId="2142533942"/>
            <ac:graphicFrameMk id="6" creationId="{4472D5B4-508C-A52E-379E-72FA58E0D375}"/>
          </ac:graphicFrameMkLst>
        </pc:graphicFrameChg>
      </pc:sldChg>
      <pc:sldChg chg="modSp add mod ord">
        <pc:chgData name="Viswanath Kraleti" userId="747e1815-cdd7-47c1-8390-4d3fadfedfb8" providerId="ADAL" clId="{C77795AB-0729-43F3-8FAB-C9BB6D87C71A}" dt="2025-09-06T02:09:33.445" v="52"/>
        <pc:sldMkLst>
          <pc:docMk/>
          <pc:sldMk cId="2398239392" sldId="2142533943"/>
        </pc:sldMkLst>
        <pc:spChg chg="mod">
          <ac:chgData name="Viswanath Kraleti" userId="747e1815-cdd7-47c1-8390-4d3fadfedfb8" providerId="ADAL" clId="{C77795AB-0729-43F3-8FAB-C9BB6D87C71A}" dt="2025-09-06T02:09:21.552" v="50" actId="20577"/>
          <ac:spMkLst>
            <pc:docMk/>
            <pc:sldMk cId="2398239392" sldId="2142533943"/>
            <ac:spMk id="3" creationId="{685D7534-9928-A118-70CA-1DFA10F20C61}"/>
          </ac:spMkLst>
        </pc:spChg>
        <pc:spChg chg="mod">
          <ac:chgData name="Viswanath Kraleti" userId="747e1815-cdd7-47c1-8390-4d3fadfedfb8" providerId="ADAL" clId="{C77795AB-0729-43F3-8FAB-C9BB6D87C71A}" dt="2025-09-06T02:09:33.445" v="52"/>
          <ac:spMkLst>
            <pc:docMk/>
            <pc:sldMk cId="2398239392" sldId="2142533943"/>
            <ac:spMk id="5" creationId="{692A63D8-7DD1-507F-15EF-09E07D802A9A}"/>
          </ac:spMkLst>
        </pc:spChg>
      </pc:sldChg>
      <pc:sldChg chg="modSp add mod">
        <pc:chgData name="Viswanath Kraleti" userId="747e1815-cdd7-47c1-8390-4d3fadfedfb8" providerId="ADAL" clId="{C77795AB-0729-43F3-8FAB-C9BB6D87C71A}" dt="2025-09-06T02:10:16.928" v="68" actId="5793"/>
        <pc:sldMkLst>
          <pc:docMk/>
          <pc:sldMk cId="508732779" sldId="2142533944"/>
        </pc:sldMkLst>
        <pc:spChg chg="mod">
          <ac:chgData name="Viswanath Kraleti" userId="747e1815-cdd7-47c1-8390-4d3fadfedfb8" providerId="ADAL" clId="{C77795AB-0729-43F3-8FAB-C9BB6D87C71A}" dt="2025-09-06T02:10:03.032" v="65" actId="20577"/>
          <ac:spMkLst>
            <pc:docMk/>
            <pc:sldMk cId="508732779" sldId="2142533944"/>
            <ac:spMk id="3" creationId="{C5FFFA7B-2EBF-AFF0-DF89-A16303A215C2}"/>
          </ac:spMkLst>
        </pc:spChg>
        <pc:spChg chg="mod">
          <ac:chgData name="Viswanath Kraleti" userId="747e1815-cdd7-47c1-8390-4d3fadfedfb8" providerId="ADAL" clId="{C77795AB-0729-43F3-8FAB-C9BB6D87C71A}" dt="2025-09-06T02:10:16.928" v="68" actId="5793"/>
          <ac:spMkLst>
            <pc:docMk/>
            <pc:sldMk cId="508732779" sldId="2142533944"/>
            <ac:spMk id="5" creationId="{34662808-B392-03E8-3688-B2A6C38B5301}"/>
          </ac:spMkLst>
        </pc:spChg>
      </pc:sldChg>
      <pc:sldChg chg="addSp modSp add mod ord modNotesTx">
        <pc:chgData name="Viswanath Kraleti" userId="747e1815-cdd7-47c1-8390-4d3fadfedfb8" providerId="ADAL" clId="{C77795AB-0729-43F3-8FAB-C9BB6D87C71A}" dt="2025-09-06T05:41:46.595" v="544" actId="20577"/>
        <pc:sldMkLst>
          <pc:docMk/>
          <pc:sldMk cId="2228584019" sldId="2142533945"/>
        </pc:sldMkLst>
        <pc:spChg chg="mod">
          <ac:chgData name="Viswanath Kraleti" userId="747e1815-cdd7-47c1-8390-4d3fadfedfb8" providerId="ADAL" clId="{C77795AB-0729-43F3-8FAB-C9BB6D87C71A}" dt="2025-09-06T05:26:00.668" v="77"/>
          <ac:spMkLst>
            <pc:docMk/>
            <pc:sldMk cId="2228584019" sldId="2142533945"/>
            <ac:spMk id="3" creationId="{C5D3AC49-4EC5-F4A7-47CE-0DBEBC49445C}"/>
          </ac:spMkLst>
        </pc:spChg>
        <pc:spChg chg="mod">
          <ac:chgData name="Viswanath Kraleti" userId="747e1815-cdd7-47c1-8390-4d3fadfedfb8" providerId="ADAL" clId="{C77795AB-0729-43F3-8FAB-C9BB6D87C71A}" dt="2025-09-06T05:40:58.219" v="483" actId="20577"/>
          <ac:spMkLst>
            <pc:docMk/>
            <pc:sldMk cId="2228584019" sldId="2142533945"/>
            <ac:spMk id="5" creationId="{8CFEE75D-D9A6-A7E0-DF9A-0604E9A97DEE}"/>
          </ac:spMkLst>
        </pc:spChg>
        <pc:picChg chg="add mod">
          <ac:chgData name="Viswanath Kraleti" userId="747e1815-cdd7-47c1-8390-4d3fadfedfb8" providerId="ADAL" clId="{C77795AB-0729-43F3-8FAB-C9BB6D87C71A}" dt="2025-09-06T05:27:09.345" v="86" actId="1076"/>
          <ac:picMkLst>
            <pc:docMk/>
            <pc:sldMk cId="2228584019" sldId="2142533945"/>
            <ac:picMk id="4" creationId="{4BE1BAD2-8A27-6F7F-AC7F-5D4C3183A30C}"/>
          </ac:picMkLst>
        </pc:picChg>
      </pc:sldChg>
      <pc:sldChg chg="modSp add mod">
        <pc:chgData name="Viswanath Kraleti" userId="747e1815-cdd7-47c1-8390-4d3fadfedfb8" providerId="ADAL" clId="{C77795AB-0729-43F3-8FAB-C9BB6D87C71A}" dt="2025-09-06T05:29:32.105" v="133" actId="14100"/>
        <pc:sldMkLst>
          <pc:docMk/>
          <pc:sldMk cId="4121137774" sldId="2142533946"/>
        </pc:sldMkLst>
        <pc:graphicFrameChg chg="mod modGraphic">
          <ac:chgData name="Viswanath Kraleti" userId="747e1815-cdd7-47c1-8390-4d3fadfedfb8" providerId="ADAL" clId="{C77795AB-0729-43F3-8FAB-C9BB6D87C71A}" dt="2025-09-06T05:29:32.105" v="133" actId="14100"/>
          <ac:graphicFrameMkLst>
            <pc:docMk/>
            <pc:sldMk cId="4121137774" sldId="2142533946"/>
            <ac:graphicFrameMk id="6" creationId="{08DCA7C5-E66C-6F13-985B-68793B0C3B00}"/>
          </ac:graphicFrameMkLst>
        </pc:graphicFrameChg>
      </pc:sldChg>
      <pc:sldChg chg="modSp add mod ord modNotesTx">
        <pc:chgData name="Viswanath Kraleti" userId="747e1815-cdd7-47c1-8390-4d3fadfedfb8" providerId="ADAL" clId="{C77795AB-0729-43F3-8FAB-C9BB6D87C71A}" dt="2025-09-06T05:46:46.558" v="873" actId="313"/>
        <pc:sldMkLst>
          <pc:docMk/>
          <pc:sldMk cId="1452618004" sldId="2142533947"/>
        </pc:sldMkLst>
        <pc:spChg chg="mod">
          <ac:chgData name="Viswanath Kraleti" userId="747e1815-cdd7-47c1-8390-4d3fadfedfb8" providerId="ADAL" clId="{C77795AB-0729-43F3-8FAB-C9BB6D87C71A}" dt="2025-09-06T05:34:23.746" v="232"/>
          <ac:spMkLst>
            <pc:docMk/>
            <pc:sldMk cId="1452618004" sldId="2142533947"/>
            <ac:spMk id="3" creationId="{3126C055-9B72-A6C8-5475-00B02EDE0630}"/>
          </ac:spMkLst>
        </pc:spChg>
        <pc:spChg chg="mod">
          <ac:chgData name="Viswanath Kraleti" userId="747e1815-cdd7-47c1-8390-4d3fadfedfb8" providerId="ADAL" clId="{C77795AB-0729-43F3-8FAB-C9BB6D87C71A}" dt="2025-09-06T05:35:09.604" v="242" actId="20577"/>
          <ac:spMkLst>
            <pc:docMk/>
            <pc:sldMk cId="1452618004" sldId="2142533947"/>
            <ac:spMk id="5" creationId="{5C2A9043-C4D9-2E8F-569A-44272F0757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ptos" panose="020B0004020202020204" pitchFamily="34" charset="0"/>
            </a:endParaRPr>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latin typeface="Aptos" panose="020B0004020202020204" pitchFamily="34" charset="0"/>
              </a:rPr>
              <a:t>9/5/2025</a:t>
            </a:fld>
            <a:endParaRPr lang="en-US">
              <a:latin typeface="Aptos" panose="020B0004020202020204" pitchFamily="34" charset="0"/>
            </a:endParaRPr>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ptos" panose="020B0004020202020204" pitchFamily="34" charset="0"/>
            </a:endParaRPr>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latin typeface="Aptos" panose="020B0004020202020204" pitchFamily="34" charset="0"/>
              </a:rPr>
              <a:t>‹#›</a:t>
            </a:fld>
            <a:endParaRPr lang="en-US">
              <a:latin typeface="Aptos" panose="020B0004020202020204" pitchFamily="34" charset="0"/>
            </a:endParaRPr>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ptos" panose="020B0004020202020204" pitchFamily="34" charset="0"/>
              </a:defRPr>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ptos" panose="020B0004020202020204" pitchFamily="34" charset="0"/>
              </a:defRPr>
            </a:lvl1pPr>
          </a:lstStyle>
          <a:p>
            <a:fld id="{626D1935-2548-4788-81DD-641A298E824F}" type="datetimeFigureOut">
              <a:rPr lang="de-DE" smtClean="0"/>
              <a:pPr/>
              <a:t>05.09.2025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ptos" panose="020B0004020202020204" pitchFamily="34" charset="0"/>
              </a:defRPr>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ptos" panose="020B0004020202020204" pitchFamily="34" charset="0"/>
              </a:defRPr>
            </a:lvl1pPr>
          </a:lstStyle>
          <a:p>
            <a:fld id="{BC75E7E4-6857-4F03-A780-9887AA86825E}" type="slidenum">
              <a:rPr lang="de-DE" smtClean="0"/>
              <a:pPr/>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ptos" panose="020B0004020202020204" pitchFamily="34" charset="0"/>
        <a:ea typeface="+mn-ea"/>
        <a:cs typeface="+mn-cs"/>
      </a:defRPr>
    </a:lvl1pPr>
    <a:lvl2pPr marL="457200" algn="l" defTabSz="914400" rtl="0" eaLnBrk="1" latinLnBrk="0" hangingPunct="1">
      <a:defRPr sz="1200" b="0" i="0" kern="1200">
        <a:solidFill>
          <a:schemeClr val="tx1"/>
        </a:solidFill>
        <a:latin typeface="Aptos" panose="020B0004020202020204" pitchFamily="34" charset="0"/>
        <a:ea typeface="+mn-ea"/>
        <a:cs typeface="+mn-cs"/>
      </a:defRPr>
    </a:lvl2pPr>
    <a:lvl3pPr marL="914400" algn="l" defTabSz="914400" rtl="0" eaLnBrk="1" latinLnBrk="0" hangingPunct="1">
      <a:defRPr sz="1200" b="0" i="0" kern="1200">
        <a:solidFill>
          <a:schemeClr val="tx1"/>
        </a:solidFill>
        <a:latin typeface="Aptos" panose="020B0004020202020204" pitchFamily="34" charset="0"/>
        <a:ea typeface="+mn-ea"/>
        <a:cs typeface="+mn-cs"/>
      </a:defRPr>
    </a:lvl3pPr>
    <a:lvl4pPr marL="1371600" algn="l" defTabSz="914400" rtl="0" eaLnBrk="1" latinLnBrk="0" hangingPunct="1">
      <a:defRPr sz="1200" b="0" i="0" kern="1200">
        <a:solidFill>
          <a:schemeClr val="tx1"/>
        </a:solidFill>
        <a:latin typeface="Aptos" panose="020B0004020202020204" pitchFamily="34" charset="0"/>
        <a:ea typeface="+mn-ea"/>
        <a:cs typeface="+mn-cs"/>
      </a:defRPr>
    </a:lvl4pPr>
    <a:lvl5pPr marL="1828800" algn="l" defTabSz="914400" rtl="0" eaLnBrk="1" latinLnBrk="0" hangingPunct="1">
      <a:defRPr sz="1200" b="0"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C3A68-3799-4339-E233-B995FEBE4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6D893-B473-30F9-1E46-B5E82DCB8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6BA12-5747-77AC-73D0-65A659EDB0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D846F1-276E-B902-BFE7-D092D37F43A4}"/>
              </a:ext>
            </a:extLst>
          </p:cNvPr>
          <p:cNvSpPr>
            <a:spLocks noGrp="1"/>
          </p:cNvSpPr>
          <p:nvPr>
            <p:ph type="sldNum" sz="quarter" idx="5"/>
          </p:nvPr>
        </p:nvSpPr>
        <p:spPr/>
        <p:txBody>
          <a:bodyPr/>
          <a:lstStyle/>
          <a:p>
            <a:fld id="{BC75E7E4-6857-4F03-A780-9887AA86825E}" type="slidenum">
              <a:rPr lang="de-DE" smtClean="0"/>
              <a:t>2</a:t>
            </a:fld>
            <a:endParaRPr lang="de-DE"/>
          </a:p>
        </p:txBody>
      </p:sp>
    </p:spTree>
    <p:extLst>
      <p:ext uri="{BB962C8B-B14F-4D97-AF65-F5344CB8AC3E}">
        <p14:creationId xmlns:p14="http://schemas.microsoft.com/office/powerpoint/2010/main" val="57765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6238-3BA8-6B93-2A66-CC294BDB8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EA9D1-15E7-8268-FCE6-09E99B623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4414F-03A7-E18D-61D5-194B2E1E89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8204B7-8D9D-4703-1A8B-7830DBA00AB4}"/>
              </a:ext>
            </a:extLst>
          </p:cNvPr>
          <p:cNvSpPr>
            <a:spLocks noGrp="1"/>
          </p:cNvSpPr>
          <p:nvPr>
            <p:ph type="sldNum" sz="quarter" idx="5"/>
          </p:nvPr>
        </p:nvSpPr>
        <p:spPr/>
        <p:txBody>
          <a:bodyPr/>
          <a:lstStyle/>
          <a:p>
            <a:fld id="{BC75E7E4-6857-4F03-A780-9887AA86825E}" type="slidenum">
              <a:rPr lang="de-DE" smtClean="0"/>
              <a:t>11</a:t>
            </a:fld>
            <a:endParaRPr lang="de-DE"/>
          </a:p>
        </p:txBody>
      </p:sp>
    </p:spTree>
    <p:extLst>
      <p:ext uri="{BB962C8B-B14F-4D97-AF65-F5344CB8AC3E}">
        <p14:creationId xmlns:p14="http://schemas.microsoft.com/office/powerpoint/2010/main" val="179433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FC30-429E-7109-F98B-F160F9DCB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0A4C6-A2B8-48DE-0582-70DFFAD98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E4883-F561-9D31-CA90-98D24D881F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743C13-29B0-00DB-6614-8AD93CD51DA2}"/>
              </a:ext>
            </a:extLst>
          </p:cNvPr>
          <p:cNvSpPr>
            <a:spLocks noGrp="1"/>
          </p:cNvSpPr>
          <p:nvPr>
            <p:ph type="sldNum" sz="quarter" idx="5"/>
          </p:nvPr>
        </p:nvSpPr>
        <p:spPr/>
        <p:txBody>
          <a:bodyPr/>
          <a:lstStyle/>
          <a:p>
            <a:fld id="{BC75E7E4-6857-4F03-A780-9887AA86825E}" type="slidenum">
              <a:rPr lang="de-DE" smtClean="0"/>
              <a:t>12</a:t>
            </a:fld>
            <a:endParaRPr lang="de-DE"/>
          </a:p>
        </p:txBody>
      </p:sp>
    </p:spTree>
    <p:extLst>
      <p:ext uri="{BB962C8B-B14F-4D97-AF65-F5344CB8AC3E}">
        <p14:creationId xmlns:p14="http://schemas.microsoft.com/office/powerpoint/2010/main" val="220718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2699B-23E0-2D7B-6A41-C8F445C5A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BAEAD-4F3D-D7B1-6B7A-FD048F924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8FF38-A119-E0F7-AE23-565850833C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BFEF34-0E60-63EB-41C0-3C7BC96BF372}"/>
              </a:ext>
            </a:extLst>
          </p:cNvPr>
          <p:cNvSpPr>
            <a:spLocks noGrp="1"/>
          </p:cNvSpPr>
          <p:nvPr>
            <p:ph type="sldNum" sz="quarter" idx="5"/>
          </p:nvPr>
        </p:nvSpPr>
        <p:spPr/>
        <p:txBody>
          <a:bodyPr/>
          <a:lstStyle/>
          <a:p>
            <a:fld id="{BC75E7E4-6857-4F03-A780-9887AA86825E}" type="slidenum">
              <a:rPr lang="de-DE" smtClean="0"/>
              <a:t>13</a:t>
            </a:fld>
            <a:endParaRPr lang="de-DE"/>
          </a:p>
        </p:txBody>
      </p:sp>
    </p:spTree>
    <p:extLst>
      <p:ext uri="{BB962C8B-B14F-4D97-AF65-F5344CB8AC3E}">
        <p14:creationId xmlns:p14="http://schemas.microsoft.com/office/powerpoint/2010/main" val="35963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6238-3BA8-6B93-2A66-CC294BDB8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EA9D1-15E7-8268-FCE6-09E99B623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4414F-03A7-E18D-61D5-194B2E1E89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8204B7-8D9D-4703-1A8B-7830DBA00AB4}"/>
              </a:ext>
            </a:extLst>
          </p:cNvPr>
          <p:cNvSpPr>
            <a:spLocks noGrp="1"/>
          </p:cNvSpPr>
          <p:nvPr>
            <p:ph type="sldNum" sz="quarter" idx="5"/>
          </p:nvPr>
        </p:nvSpPr>
        <p:spPr/>
        <p:txBody>
          <a:bodyPr/>
          <a:lstStyle/>
          <a:p>
            <a:fld id="{BC75E7E4-6857-4F03-A780-9887AA86825E}" type="slidenum">
              <a:rPr lang="de-DE" smtClean="0"/>
              <a:t>14</a:t>
            </a:fld>
            <a:endParaRPr lang="de-DE"/>
          </a:p>
        </p:txBody>
      </p:sp>
    </p:spTree>
    <p:extLst>
      <p:ext uri="{BB962C8B-B14F-4D97-AF65-F5344CB8AC3E}">
        <p14:creationId xmlns:p14="http://schemas.microsoft.com/office/powerpoint/2010/main" val="128369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938C7-CD49-C28E-C7A5-B1C093DDE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89ACD-D3A4-D94C-353D-29934D61C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568AB-19D1-C3D8-D57A-245E201B36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52D9AF-9D25-3A34-81D3-7AAC16FBFAEF}"/>
              </a:ext>
            </a:extLst>
          </p:cNvPr>
          <p:cNvSpPr>
            <a:spLocks noGrp="1"/>
          </p:cNvSpPr>
          <p:nvPr>
            <p:ph type="sldNum" sz="quarter" idx="5"/>
          </p:nvPr>
        </p:nvSpPr>
        <p:spPr/>
        <p:txBody>
          <a:bodyPr/>
          <a:lstStyle/>
          <a:p>
            <a:fld id="{BC75E7E4-6857-4F03-A780-9887AA86825E}" type="slidenum">
              <a:rPr lang="de-DE" smtClean="0"/>
              <a:t>15</a:t>
            </a:fld>
            <a:endParaRPr lang="de-DE"/>
          </a:p>
        </p:txBody>
      </p:sp>
    </p:spTree>
    <p:extLst>
      <p:ext uri="{BB962C8B-B14F-4D97-AF65-F5344CB8AC3E}">
        <p14:creationId xmlns:p14="http://schemas.microsoft.com/office/powerpoint/2010/main" val="123179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1F0ED-959B-56D9-E8AF-0089B9D25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C82CE-E716-C81A-9DD7-908A158AA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AC722-7B9D-BF9C-2568-21536AA3A69F}"/>
              </a:ext>
            </a:extLst>
          </p:cNvPr>
          <p:cNvSpPr>
            <a:spLocks noGrp="1"/>
          </p:cNvSpPr>
          <p:nvPr>
            <p:ph type="body" idx="1"/>
          </p:nvPr>
        </p:nvSpPr>
        <p:spPr/>
        <p:txBody>
          <a:bodyPr/>
          <a:lstStyle/>
          <a:p>
            <a:r>
              <a:rPr lang="en-US" dirty="0"/>
              <a:t>Silicon vendor creates H/W, OEM Boards, OS vendor builds operating system (canonical, </a:t>
            </a:r>
            <a:r>
              <a:rPr lang="en-US" dirty="0" err="1"/>
              <a:t>redhat</a:t>
            </a:r>
            <a:r>
              <a:rPr lang="en-US" dirty="0"/>
              <a:t>, ubuntu etc.)</a:t>
            </a:r>
            <a:br>
              <a:rPr lang="en-US" dirty="0"/>
            </a:br>
            <a:r>
              <a:rPr lang="en-US" dirty="0"/>
              <a:t>This take ~4 years</a:t>
            </a:r>
            <a:br>
              <a:rPr lang="en-US" dirty="0"/>
            </a:br>
            <a:r>
              <a:rPr lang="en-US" dirty="0"/>
              <a:t>Problem here is S/W is decided at stage 1 and End user ill not get latest versions</a:t>
            </a:r>
            <a:br>
              <a:rPr lang="en-US" dirty="0"/>
            </a:br>
            <a:r>
              <a:rPr lang="en-US" dirty="0"/>
              <a:t>In rush to market, End users getting Stale S/W</a:t>
            </a:r>
          </a:p>
        </p:txBody>
      </p:sp>
      <p:sp>
        <p:nvSpPr>
          <p:cNvPr id="4" name="Slide Number Placeholder 3">
            <a:extLst>
              <a:ext uri="{FF2B5EF4-FFF2-40B4-BE49-F238E27FC236}">
                <a16:creationId xmlns:a16="http://schemas.microsoft.com/office/drawing/2014/main" id="{FC592CF7-8DFA-FFB7-D4A8-BB1989CF6075}"/>
              </a:ext>
            </a:extLst>
          </p:cNvPr>
          <p:cNvSpPr>
            <a:spLocks noGrp="1"/>
          </p:cNvSpPr>
          <p:nvPr>
            <p:ph type="sldNum" sz="quarter" idx="5"/>
          </p:nvPr>
        </p:nvSpPr>
        <p:spPr/>
        <p:txBody>
          <a:bodyPr/>
          <a:lstStyle/>
          <a:p>
            <a:fld id="{BC75E7E4-6857-4F03-A780-9887AA86825E}" type="slidenum">
              <a:rPr lang="de-DE" smtClean="0"/>
              <a:t>3</a:t>
            </a:fld>
            <a:endParaRPr lang="de-DE"/>
          </a:p>
        </p:txBody>
      </p:sp>
    </p:spTree>
    <p:extLst>
      <p:ext uri="{BB962C8B-B14F-4D97-AF65-F5344CB8AC3E}">
        <p14:creationId xmlns:p14="http://schemas.microsoft.com/office/powerpoint/2010/main" val="160540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E433D-0051-7938-DD34-A7672F5C0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553F9-2E5A-6407-DB77-AD146D22F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4CE9D-90CC-512A-779B-00F321226915}"/>
              </a:ext>
            </a:extLst>
          </p:cNvPr>
          <p:cNvSpPr>
            <a:spLocks noGrp="1"/>
          </p:cNvSpPr>
          <p:nvPr>
            <p:ph type="body" idx="1"/>
          </p:nvPr>
        </p:nvSpPr>
        <p:spPr/>
        <p:txBody>
          <a:bodyPr/>
          <a:lstStyle/>
          <a:p>
            <a:r>
              <a:rPr lang="en-US" dirty="0"/>
              <a:t>SW is stale. Not receiving security updates, bug fixes</a:t>
            </a:r>
          </a:p>
          <a:p>
            <a:r>
              <a:rPr lang="en-US" dirty="0"/>
              <a:t>New BSPs releases drops older H/W. based on Platform End users will end with multiple BSPs</a:t>
            </a:r>
          </a:p>
          <a:p>
            <a:r>
              <a:rPr lang="en-US" dirty="0"/>
              <a:t>Sometimes need to install older Ubuntu say 18.04 to build a certain BSP.</a:t>
            </a:r>
          </a:p>
        </p:txBody>
      </p:sp>
      <p:sp>
        <p:nvSpPr>
          <p:cNvPr id="4" name="Slide Number Placeholder 3">
            <a:extLst>
              <a:ext uri="{FF2B5EF4-FFF2-40B4-BE49-F238E27FC236}">
                <a16:creationId xmlns:a16="http://schemas.microsoft.com/office/drawing/2014/main" id="{E1ABCEDF-2315-1B64-E9D9-66DE8BFB9B98}"/>
              </a:ext>
            </a:extLst>
          </p:cNvPr>
          <p:cNvSpPr>
            <a:spLocks noGrp="1"/>
          </p:cNvSpPr>
          <p:nvPr>
            <p:ph type="sldNum" sz="quarter" idx="5"/>
          </p:nvPr>
        </p:nvSpPr>
        <p:spPr/>
        <p:txBody>
          <a:bodyPr/>
          <a:lstStyle/>
          <a:p>
            <a:fld id="{BC75E7E4-6857-4F03-A780-9887AA86825E}" type="slidenum">
              <a:rPr lang="de-DE" smtClean="0"/>
              <a:t>4</a:t>
            </a:fld>
            <a:endParaRPr lang="de-DE"/>
          </a:p>
        </p:txBody>
      </p:sp>
    </p:spTree>
    <p:extLst>
      <p:ext uri="{BB962C8B-B14F-4D97-AF65-F5344CB8AC3E}">
        <p14:creationId xmlns:p14="http://schemas.microsoft.com/office/powerpoint/2010/main" val="58728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15509-25EA-9075-5900-DB65D6124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E7BD2-F684-8FB7-CDCC-259423EF4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22B42-1F08-A18A-256F-CB73ACDEFBA6}"/>
              </a:ext>
            </a:extLst>
          </p:cNvPr>
          <p:cNvSpPr>
            <a:spLocks noGrp="1"/>
          </p:cNvSpPr>
          <p:nvPr>
            <p:ph type="body" idx="1"/>
          </p:nvPr>
        </p:nvSpPr>
        <p:spPr/>
        <p:txBody>
          <a:bodyPr/>
          <a:lstStyle/>
          <a:p>
            <a:r>
              <a:rPr lang="en-US" dirty="0"/>
              <a:t>Need for OTA, Role back support</a:t>
            </a:r>
          </a:p>
          <a:p>
            <a:r>
              <a:rPr lang="en-US" dirty="0"/>
              <a:t>Constantly look upstream and get latest fixes </a:t>
            </a:r>
          </a:p>
        </p:txBody>
      </p:sp>
      <p:sp>
        <p:nvSpPr>
          <p:cNvPr id="4" name="Slide Number Placeholder 3">
            <a:extLst>
              <a:ext uri="{FF2B5EF4-FFF2-40B4-BE49-F238E27FC236}">
                <a16:creationId xmlns:a16="http://schemas.microsoft.com/office/drawing/2014/main" id="{87927343-01DD-6700-F35B-EAF1F770A168}"/>
              </a:ext>
            </a:extLst>
          </p:cNvPr>
          <p:cNvSpPr>
            <a:spLocks noGrp="1"/>
          </p:cNvSpPr>
          <p:nvPr>
            <p:ph type="sldNum" sz="quarter" idx="5"/>
          </p:nvPr>
        </p:nvSpPr>
        <p:spPr/>
        <p:txBody>
          <a:bodyPr/>
          <a:lstStyle/>
          <a:p>
            <a:fld id="{BC75E7E4-6857-4F03-A780-9887AA86825E}" type="slidenum">
              <a:rPr lang="de-DE" smtClean="0"/>
              <a:t>5</a:t>
            </a:fld>
            <a:endParaRPr lang="de-DE"/>
          </a:p>
        </p:txBody>
      </p:sp>
    </p:spTree>
    <p:extLst>
      <p:ext uri="{BB962C8B-B14F-4D97-AF65-F5344CB8AC3E}">
        <p14:creationId xmlns:p14="http://schemas.microsoft.com/office/powerpoint/2010/main" val="278280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C3A68-3799-4339-E233-B995FEBE4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6D893-B473-30F9-1E46-B5E82DCB8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6BA12-5747-77AC-73D0-65A659EDB0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D846F1-276E-B902-BFE7-D092D37F43A4}"/>
              </a:ext>
            </a:extLst>
          </p:cNvPr>
          <p:cNvSpPr>
            <a:spLocks noGrp="1"/>
          </p:cNvSpPr>
          <p:nvPr>
            <p:ph type="sldNum" sz="quarter" idx="5"/>
          </p:nvPr>
        </p:nvSpPr>
        <p:spPr/>
        <p:txBody>
          <a:bodyPr/>
          <a:lstStyle/>
          <a:p>
            <a:fld id="{BC75E7E4-6857-4F03-A780-9887AA86825E}" type="slidenum">
              <a:rPr lang="de-DE" smtClean="0"/>
              <a:t>6</a:t>
            </a:fld>
            <a:endParaRPr lang="de-DE"/>
          </a:p>
        </p:txBody>
      </p:sp>
    </p:spTree>
    <p:extLst>
      <p:ext uri="{BB962C8B-B14F-4D97-AF65-F5344CB8AC3E}">
        <p14:creationId xmlns:p14="http://schemas.microsoft.com/office/powerpoint/2010/main" val="247703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9AAC2-A8A4-EF4E-B59A-2DDAC3C8A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2D477-B99C-E329-AD76-E5D81C7A6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60F31-AFF8-1FA7-94FB-635F06A2D38C}"/>
              </a:ext>
            </a:extLst>
          </p:cNvPr>
          <p:cNvSpPr>
            <a:spLocks noGrp="1"/>
          </p:cNvSpPr>
          <p:nvPr>
            <p:ph type="body" idx="1"/>
          </p:nvPr>
        </p:nvSpPr>
        <p:spPr/>
        <p:txBody>
          <a:bodyPr/>
          <a:lstStyle/>
          <a:p>
            <a:r>
              <a:rPr lang="en-US" dirty="0"/>
              <a:t>About a year ago to </a:t>
            </a:r>
            <a:r>
              <a:rPr lang="en-US" dirty="0" err="1"/>
              <a:t>constanlty</a:t>
            </a:r>
            <a:r>
              <a:rPr lang="en-US" dirty="0"/>
              <a:t> maintain a common base line . Want to focus on 3 areas </a:t>
            </a:r>
          </a:p>
          <a:p>
            <a:r>
              <a:rPr lang="en-US" dirty="0"/>
              <a:t>Kernel, GCC, GLIC, network manger etc. are components. No longer a Monolith. Break it into components.</a:t>
            </a:r>
          </a:p>
          <a:p>
            <a:r>
              <a:rPr lang="en-US" dirty="0"/>
              <a:t>Use common baseline for all HW Platforms.</a:t>
            </a:r>
          </a:p>
          <a:p>
            <a:endParaRPr lang="en-US" dirty="0"/>
          </a:p>
          <a:p>
            <a:r>
              <a:rPr lang="en-US" dirty="0"/>
              <a:t>Started with Yocto, now have Debian. More distros in pipeline. All use same components but different </a:t>
            </a:r>
            <a:r>
              <a:rPr lang="en-US" dirty="0" err="1"/>
              <a:t>Pkgings</a:t>
            </a:r>
            <a:r>
              <a:rPr lang="en-US" dirty="0"/>
              <a:t>.</a:t>
            </a:r>
          </a:p>
        </p:txBody>
      </p:sp>
      <p:sp>
        <p:nvSpPr>
          <p:cNvPr id="4" name="Slide Number Placeholder 3">
            <a:extLst>
              <a:ext uri="{FF2B5EF4-FFF2-40B4-BE49-F238E27FC236}">
                <a16:creationId xmlns:a16="http://schemas.microsoft.com/office/drawing/2014/main" id="{A0F0EF4D-EF76-3813-4AD4-7A6E9A2AC22E}"/>
              </a:ext>
            </a:extLst>
          </p:cNvPr>
          <p:cNvSpPr>
            <a:spLocks noGrp="1"/>
          </p:cNvSpPr>
          <p:nvPr>
            <p:ph type="sldNum" sz="quarter" idx="5"/>
          </p:nvPr>
        </p:nvSpPr>
        <p:spPr/>
        <p:txBody>
          <a:bodyPr/>
          <a:lstStyle/>
          <a:p>
            <a:fld id="{BC75E7E4-6857-4F03-A780-9887AA86825E}" type="slidenum">
              <a:rPr lang="de-DE" smtClean="0"/>
              <a:t>7</a:t>
            </a:fld>
            <a:endParaRPr lang="de-DE"/>
          </a:p>
        </p:txBody>
      </p:sp>
    </p:spTree>
    <p:extLst>
      <p:ext uri="{BB962C8B-B14F-4D97-AF65-F5344CB8AC3E}">
        <p14:creationId xmlns:p14="http://schemas.microsoft.com/office/powerpoint/2010/main" val="427349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B6B3-37DF-FE7F-56A3-C59E6F8BC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11C7A-1F4C-A8DC-A01A-98BA041A7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83123-F6B1-92AA-32CA-62437FB13D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505BB3-2CFE-E0F8-F639-636CB18E27F6}"/>
              </a:ext>
            </a:extLst>
          </p:cNvPr>
          <p:cNvSpPr>
            <a:spLocks noGrp="1"/>
          </p:cNvSpPr>
          <p:nvPr>
            <p:ph type="sldNum" sz="quarter" idx="5"/>
          </p:nvPr>
        </p:nvSpPr>
        <p:spPr/>
        <p:txBody>
          <a:bodyPr/>
          <a:lstStyle/>
          <a:p>
            <a:fld id="{BC75E7E4-6857-4F03-A780-9887AA86825E}" type="slidenum">
              <a:rPr lang="de-DE" smtClean="0"/>
              <a:t>8</a:t>
            </a:fld>
            <a:endParaRPr lang="de-DE"/>
          </a:p>
        </p:txBody>
      </p:sp>
    </p:spTree>
    <p:extLst>
      <p:ext uri="{BB962C8B-B14F-4D97-AF65-F5344CB8AC3E}">
        <p14:creationId xmlns:p14="http://schemas.microsoft.com/office/powerpoint/2010/main" val="120268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216D-74AA-D390-BFBE-B2931E5F4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B0F8B-AAE3-FBB2-2A4D-EB80578D8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7EF64-06ED-631C-7686-5BB4ACC29A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FD5003-2276-4FBF-83D4-1849A18CAF1C}"/>
              </a:ext>
            </a:extLst>
          </p:cNvPr>
          <p:cNvSpPr>
            <a:spLocks noGrp="1"/>
          </p:cNvSpPr>
          <p:nvPr>
            <p:ph type="sldNum" sz="quarter" idx="5"/>
          </p:nvPr>
        </p:nvSpPr>
        <p:spPr/>
        <p:txBody>
          <a:bodyPr/>
          <a:lstStyle/>
          <a:p>
            <a:fld id="{BC75E7E4-6857-4F03-A780-9887AA86825E}" type="slidenum">
              <a:rPr lang="de-DE" smtClean="0"/>
              <a:t>9</a:t>
            </a:fld>
            <a:endParaRPr lang="de-DE"/>
          </a:p>
        </p:txBody>
      </p:sp>
    </p:spTree>
    <p:extLst>
      <p:ext uri="{BB962C8B-B14F-4D97-AF65-F5344CB8AC3E}">
        <p14:creationId xmlns:p14="http://schemas.microsoft.com/office/powerpoint/2010/main" val="106996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5AE-DDC7-2FD6-1FC0-C7D869B5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0FA59-07BD-BC07-5694-514F40CF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3D9B5-5110-C774-C4F8-FB7EEA7FCD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640904-1368-2982-2A16-D7FB4B8D5E11}"/>
              </a:ext>
            </a:extLst>
          </p:cNvPr>
          <p:cNvSpPr>
            <a:spLocks noGrp="1"/>
          </p:cNvSpPr>
          <p:nvPr>
            <p:ph type="sldNum" sz="quarter" idx="5"/>
          </p:nvPr>
        </p:nvSpPr>
        <p:spPr/>
        <p:txBody>
          <a:bodyPr/>
          <a:lstStyle/>
          <a:p>
            <a:fld id="{BC75E7E4-6857-4F03-A780-9887AA86825E}" type="slidenum">
              <a:rPr lang="de-DE" smtClean="0"/>
              <a:t>10</a:t>
            </a:fld>
            <a:endParaRPr lang="de-DE"/>
          </a:p>
        </p:txBody>
      </p:sp>
    </p:spTree>
    <p:extLst>
      <p:ext uri="{BB962C8B-B14F-4D97-AF65-F5344CB8AC3E}">
        <p14:creationId xmlns:p14="http://schemas.microsoft.com/office/powerpoint/2010/main" val="22581798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18.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31.png"/><Relationship Id="rId4" Type="http://schemas.openxmlformats.org/officeDocument/2006/relationships/image" Target="../media/image48.png"/><Relationship Id="rId9" Type="http://schemas.openxmlformats.org/officeDocument/2006/relationships/image" Target="../media/image5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11" Type="http://schemas.microsoft.com/office/2007/relationships/hdphoto" Target="../media/hdphoto2.wdp"/><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11" Type="http://schemas.microsoft.com/office/2007/relationships/hdphoto" Target="../media/hdphoto2.wdp"/><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Dark Blue">
    <p:bg>
      <p:bgPr>
        <a:solidFill>
          <a:schemeClr val="accent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85A682B-163D-4AA4-9385-052F4D99BE2E}"/>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6" name="Title 2">
            <a:extLst>
              <a:ext uri="{FF2B5EF4-FFF2-40B4-BE49-F238E27FC236}">
                <a16:creationId xmlns:a16="http://schemas.microsoft.com/office/drawing/2014/main" id="{62C0E76A-32B9-4D4D-B734-7A849718BDEC}"/>
              </a:ext>
            </a:extLst>
          </p:cNvPr>
          <p:cNvSpPr>
            <a:spLocks noGrp="1"/>
          </p:cNvSpPr>
          <p:nvPr>
            <p:ph type="title" hasCustomPrompt="1"/>
          </p:nvPr>
        </p:nvSpPr>
        <p:spPr bwMode="gray">
          <a:xfrm>
            <a:off x="515938" y="1586753"/>
            <a:ext cx="5185615" cy="2202610"/>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pic>
        <p:nvPicPr>
          <p:cNvPr id="8" name="Picture 2">
            <a:extLst>
              <a:ext uri="{FF2B5EF4-FFF2-40B4-BE49-F238E27FC236}">
                <a16:creationId xmlns:a16="http://schemas.microsoft.com/office/drawing/2014/main" id="{6601EB22-A8D1-0743-7BB0-822BDDB5C9C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10296108" y="4802188"/>
            <a:ext cx="938292" cy="102928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88F55260-1104-D127-40D5-A045F821B72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32310" r="22445" b="38"/>
          <a:stretch/>
        </p:blipFill>
        <p:spPr>
          <a:xfrm rot="9900000" flipH="1">
            <a:off x="4889643" y="240133"/>
            <a:ext cx="8392749" cy="7320983"/>
          </a:xfrm>
          <a:custGeom>
            <a:avLst/>
            <a:gdLst>
              <a:gd name="connsiteX0" fmla="*/ 8392749 w 8392749"/>
              <a:gd name="connsiteY0" fmla="*/ 7320983 h 7320983"/>
              <a:gd name="connsiteX1" fmla="*/ 6431098 w 8392749"/>
              <a:gd name="connsiteY1" fmla="*/ 0 h 7320983"/>
              <a:gd name="connsiteX2" fmla="*/ 0 w 8392749"/>
              <a:gd name="connsiteY2" fmla="*/ 1723207 h 7320983"/>
              <a:gd name="connsiteX3" fmla="*/ 0 w 8392749"/>
              <a:gd name="connsiteY3" fmla="*/ 7320983 h 7320983"/>
            </a:gdLst>
            <a:ahLst/>
            <a:cxnLst>
              <a:cxn ang="0">
                <a:pos x="connsiteX0" y="connsiteY0"/>
              </a:cxn>
              <a:cxn ang="0">
                <a:pos x="connsiteX1" y="connsiteY1"/>
              </a:cxn>
              <a:cxn ang="0">
                <a:pos x="connsiteX2" y="connsiteY2"/>
              </a:cxn>
              <a:cxn ang="0">
                <a:pos x="connsiteX3" y="connsiteY3"/>
              </a:cxn>
            </a:cxnLst>
            <a:rect l="l" t="t" r="r" b="b"/>
            <a:pathLst>
              <a:path w="8392749" h="7320983">
                <a:moveTo>
                  <a:pt x="8392749" y="7320983"/>
                </a:moveTo>
                <a:lnTo>
                  <a:pt x="6431098" y="0"/>
                </a:lnTo>
                <a:lnTo>
                  <a:pt x="0" y="1723207"/>
                </a:lnTo>
                <a:lnTo>
                  <a:pt x="0" y="7320983"/>
                </a:lnTo>
                <a:close/>
              </a:path>
            </a:pathLst>
          </a:custGeom>
        </p:spPr>
      </p:pic>
      <p:sp>
        <p:nvSpPr>
          <p:cNvPr id="5" name="Text Placeholder 22">
            <a:extLst>
              <a:ext uri="{FF2B5EF4-FFF2-40B4-BE49-F238E27FC236}">
                <a16:creationId xmlns:a16="http://schemas.microsoft.com/office/drawing/2014/main" id="{ED6B52A8-A432-FF04-060B-5C523400FF0E}"/>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6" name="Text Placeholder 7">
            <a:extLst>
              <a:ext uri="{FF2B5EF4-FFF2-40B4-BE49-F238E27FC236}">
                <a16:creationId xmlns:a16="http://schemas.microsoft.com/office/drawing/2014/main" id="{8A48D06F-1CE3-85D2-DB73-0F83086E5124}"/>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7" name="Text Placeholder 22">
            <a:extLst>
              <a:ext uri="{FF2B5EF4-FFF2-40B4-BE49-F238E27FC236}">
                <a16:creationId xmlns:a16="http://schemas.microsoft.com/office/drawing/2014/main" id="{B3D7FB86-FB3C-4E04-6858-218DE59F798A}"/>
              </a:ext>
            </a:extLst>
          </p:cNvPr>
          <p:cNvSpPr>
            <a:spLocks noGrp="1"/>
          </p:cNvSpPr>
          <p:nvPr>
            <p:ph type="body" sz="quarter" idx="14"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24526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6" userDrawn="1">
          <p15:clr>
            <a:srgbClr val="FBAE40"/>
          </p15:clr>
        </p15:guide>
        <p15:guide id="3" orient="horz" pos="2387" userDrawn="1">
          <p15:clr>
            <a:srgbClr val="FBAE40"/>
          </p15:clr>
        </p15:guide>
        <p15:guide id="4" orient="horz" pos="2568" userDrawn="1">
          <p15:clr>
            <a:srgbClr val="FBAE40"/>
          </p15:clr>
        </p15:guide>
        <p15:guide id="5" orient="horz" pos="3022" userDrawn="1">
          <p15:clr>
            <a:srgbClr val="FBAE40"/>
          </p15:clr>
        </p15:guide>
        <p15:guide id="6" pos="359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_Dark Blue">
    <p:bg>
      <p:bgPr>
        <a:solidFill>
          <a:schemeClr val="accent2"/>
        </a:solidFill>
        <a:effectLst/>
      </p:bgPr>
    </p:bg>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E54A92A4-1E48-2B1B-909B-2357B21DF6F4}"/>
              </a:ext>
            </a:extLst>
          </p:cNvPr>
          <p:cNvSpPr>
            <a:spLocks noGrp="1"/>
          </p:cNvSpPr>
          <p:nvPr>
            <p:ph type="body" sz="quarter" idx="13" hasCustomPrompt="1"/>
          </p:nvPr>
        </p:nvSpPr>
        <p:spPr>
          <a:xfrm>
            <a:off x="5843588" y="989318"/>
            <a:ext cx="5832474" cy="4984761"/>
          </a:xfrm>
        </p:spPr>
        <p:txBody>
          <a:bodyPr wrap="square" anchor="ctr">
            <a:noAutofit/>
          </a:bodyPr>
          <a:lstStyle>
            <a:lvl1pPr marL="0" indent="0">
              <a:spcBef>
                <a:spcPts val="2000"/>
              </a:spcBef>
              <a:spcAft>
                <a:spcPts val="0"/>
              </a:spcAft>
              <a:buNone/>
              <a:defRPr sz="2800"/>
            </a:lvl1pPr>
          </a:lstStyle>
          <a:p>
            <a:pPr lvl="0"/>
            <a:r>
              <a:rPr lang="en-US"/>
              <a:t>First section</a:t>
            </a:r>
          </a:p>
          <a:p>
            <a:pPr lvl="0"/>
            <a:r>
              <a:rPr lang="en-US"/>
              <a:t>Second section</a:t>
            </a:r>
          </a:p>
          <a:p>
            <a:pPr lvl="0"/>
            <a:r>
              <a:rPr lang="en-US"/>
              <a:t>Third section</a:t>
            </a:r>
          </a:p>
          <a:p>
            <a:pPr lvl="0"/>
            <a:r>
              <a:rPr lang="en-US"/>
              <a:t>Fourth section</a:t>
            </a:r>
          </a:p>
          <a:p>
            <a:pPr lvl="0"/>
            <a:r>
              <a:rPr lang="en-US"/>
              <a:t>Fifth section</a:t>
            </a:r>
          </a:p>
          <a:p>
            <a:pPr lvl="0"/>
            <a:r>
              <a:rPr lang="en-US"/>
              <a:t>Sixth section</a:t>
            </a:r>
          </a:p>
        </p:txBody>
      </p:sp>
      <p:pic>
        <p:nvPicPr>
          <p:cNvPr id="4" name="Graphic 3">
            <a:extLst>
              <a:ext uri="{FF2B5EF4-FFF2-40B4-BE49-F238E27FC236}">
                <a16:creationId xmlns:a16="http://schemas.microsoft.com/office/drawing/2014/main" id="{87ECCFB4-6FEB-4786-7945-3691636535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12" t="-1336" r="-341" b="1336"/>
          <a:stretch/>
        </p:blipFill>
        <p:spPr>
          <a:xfrm rot="721101">
            <a:off x="-455175" y="695050"/>
            <a:ext cx="4931282" cy="5595610"/>
          </a:xfrm>
          <a:custGeom>
            <a:avLst/>
            <a:gdLst>
              <a:gd name="connsiteX0" fmla="*/ 0 w 6469437"/>
              <a:gd name="connsiteY0" fmla="*/ 1125849 h 7340983"/>
              <a:gd name="connsiteX1" fmla="*/ 5288374 w 6469437"/>
              <a:gd name="connsiteY1" fmla="*/ 0 h 7340983"/>
              <a:gd name="connsiteX2" fmla="*/ 6469437 w 6469437"/>
              <a:gd name="connsiteY2" fmla="*/ 5547730 h 7340983"/>
              <a:gd name="connsiteX3" fmla="*/ 6469437 w 6469437"/>
              <a:gd name="connsiteY3" fmla="*/ 6245383 h 7340983"/>
              <a:gd name="connsiteX4" fmla="*/ 1323149 w 6469437"/>
              <a:gd name="connsiteY4" fmla="*/ 7340983 h 734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437" h="7340983">
                <a:moveTo>
                  <a:pt x="0" y="1125849"/>
                </a:moveTo>
                <a:lnTo>
                  <a:pt x="5288374" y="0"/>
                </a:lnTo>
                <a:lnTo>
                  <a:pt x="6469437" y="5547730"/>
                </a:lnTo>
                <a:lnTo>
                  <a:pt x="6469437" y="6245383"/>
                </a:lnTo>
                <a:lnTo>
                  <a:pt x="1323149" y="7340983"/>
                </a:lnTo>
                <a:close/>
              </a:path>
            </a:pathLst>
          </a:custGeom>
        </p:spPr>
      </p:pic>
      <p:sp>
        <p:nvSpPr>
          <p:cNvPr id="3" name="TextBox 2">
            <a:extLst>
              <a:ext uri="{FF2B5EF4-FFF2-40B4-BE49-F238E27FC236}">
                <a16:creationId xmlns:a16="http://schemas.microsoft.com/office/drawing/2014/main" id="{DCF333EE-339A-2B10-12F5-EDCD3B9BB705}"/>
              </a:ext>
            </a:extLst>
          </p:cNvPr>
          <p:cNvSpPr txBox="1"/>
          <p:nvPr userDrawn="1"/>
        </p:nvSpPr>
        <p:spPr>
          <a:xfrm>
            <a:off x="876179" y="3150676"/>
            <a:ext cx="1687749" cy="661720"/>
          </a:xfrm>
          <a:prstGeom prst="rect">
            <a:avLst/>
          </a:prstGeom>
          <a:noFill/>
        </p:spPr>
        <p:txBody>
          <a:bodyPr wrap="square">
            <a:spAutoFit/>
          </a:bodyPr>
          <a:lstStyle/>
          <a:p>
            <a:r>
              <a:rPr kumimoji="0" lang="en-US" sz="3700" b="0" i="0" u="none" strike="noStrike" kern="2000" cap="none" spc="-50" normalizeH="0" baseline="0" noProof="0">
                <a:ln>
                  <a:noFill/>
                </a:ln>
                <a:solidFill>
                  <a:srgbClr val="FFFFFF"/>
                </a:solidFill>
                <a:effectLst/>
                <a:uLnTx/>
                <a:uFillTx/>
                <a:latin typeface="Aptos Display" panose="02110004020202020204"/>
                <a:ea typeface="+mj-ea"/>
                <a:cs typeface="+mj-cs"/>
              </a:rPr>
              <a:t>Agenda</a:t>
            </a:r>
            <a:endParaRPr lang="en-US" sz="3700"/>
          </a:p>
        </p:txBody>
      </p:sp>
      <p:sp>
        <p:nvSpPr>
          <p:cNvPr id="2" name="TextBox 1">
            <a:extLst>
              <a:ext uri="{FF2B5EF4-FFF2-40B4-BE49-F238E27FC236}">
                <a16:creationId xmlns:a16="http://schemas.microsoft.com/office/drawing/2014/main" id="{BDBEE89A-B45C-7D54-BFA0-559F4BC62BC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403765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userDrawn="1">
          <p15:clr>
            <a:srgbClr val="FBAE40"/>
          </p15:clr>
        </p15:guide>
        <p15:guide id="2" orient="horz" pos="436" userDrawn="1">
          <p15:clr>
            <a:srgbClr val="FBAE40"/>
          </p15:clr>
        </p15:guide>
        <p15:guide id="5" orient="horz" pos="3158" userDrawn="1">
          <p15:clr>
            <a:srgbClr val="FBAE40"/>
          </p15:clr>
        </p15:guide>
        <p15:guide id="6" orient="horz" pos="1344" userDrawn="1">
          <p15:clr>
            <a:srgbClr val="FBAE40"/>
          </p15:clr>
        </p15:guide>
        <p15:guide id="7" orient="horz" pos="2251" userDrawn="1">
          <p15:clr>
            <a:srgbClr val="FBAE40"/>
          </p15:clr>
        </p15:guide>
        <p15:guide id="8" pos="3681" userDrawn="1">
          <p15:clr>
            <a:srgbClr val="FBAE40"/>
          </p15:clr>
        </p15:guide>
        <p15:guide id="9" pos="6970" userDrawn="1">
          <p15:clr>
            <a:srgbClr val="FBAE40"/>
          </p15:clr>
        </p15:guide>
        <p15:guide id="12" orient="horz" pos="1752" userDrawn="1">
          <p15:clr>
            <a:srgbClr val="FBAE40"/>
          </p15:clr>
        </p15:guide>
        <p15:guide id="13" orient="horz" pos="259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F02F28F-045E-4BEB-79F1-DBC21531C5BE}"/>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B4B38712-6978-D6CA-8A98-AF06A0FD4DE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5" name="Title 4">
            <a:extLst>
              <a:ext uri="{FF2B5EF4-FFF2-40B4-BE49-F238E27FC236}">
                <a16:creationId xmlns:a16="http://schemas.microsoft.com/office/drawing/2014/main" id="{21D5039E-809C-B8B5-0BCE-8F13C54AEF4B}"/>
              </a:ext>
            </a:extLst>
          </p:cNvPr>
          <p:cNvSpPr>
            <a:spLocks noGrp="1"/>
          </p:cNvSpPr>
          <p:nvPr>
            <p:ph type="title" hasCustomPrompt="1"/>
          </p:nvPr>
        </p:nvSpPr>
        <p:spPr/>
        <p:txBody>
          <a:bodyPr/>
          <a:lstStyle>
            <a:lvl1pPr>
              <a:defRPr>
                <a:solidFill>
                  <a:schemeClr val="tx1"/>
                </a:solidFill>
              </a:defRPr>
            </a:lvl1pPr>
          </a:lstStyle>
          <a:p>
            <a:r>
              <a:rPr lang="en-US"/>
              <a:t>Click to edit master title style</a:t>
            </a:r>
            <a:endParaRPr lang="en-CA"/>
          </a:p>
        </p:txBody>
      </p:sp>
    </p:spTree>
    <p:extLst>
      <p:ext uri="{BB962C8B-B14F-4D97-AF65-F5344CB8AC3E}">
        <p14:creationId xmlns:p14="http://schemas.microsoft.com/office/powerpoint/2010/main" val="2688788391"/>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6FBF454-1AC7-4043-1E0C-7D9A9EDC4784}"/>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E4EC560F-CC56-5C9D-08EE-24923E6FE7D0}"/>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04473403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and Content Purple">
    <p:bg>
      <p:bgPr>
        <a:gradFill>
          <a:gsLst>
            <a:gs pos="80000">
              <a:srgbClr val="6615BA"/>
            </a:gs>
            <a:gs pos="10000">
              <a:srgbClr val="8D38B9"/>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1D48A06-002F-7F57-3758-2900EFBB6CA4}"/>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E4455C94-FF0F-DAD6-23BE-7ED5DD5EBBB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0797680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and Content Gunmental">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BB9FFB7-A111-C639-10A9-5F41ED992783}"/>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A33903DA-84D4-C319-B4C1-EE07804FE2B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52422957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and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19" name="Content Placeholder 2">
            <a:extLst>
              <a:ext uri="{FF2B5EF4-FFF2-40B4-BE49-F238E27FC236}">
                <a16:creationId xmlns:a16="http://schemas.microsoft.com/office/drawing/2014/main" id="{D154F649-CE8F-56C3-0D42-46E85180274D}"/>
              </a:ext>
            </a:extLst>
          </p:cNvPr>
          <p:cNvSpPr>
            <a:spLocks noGrp="1"/>
          </p:cNvSpPr>
          <p:nvPr>
            <p:ph idx="1" hasCustomPrompt="1"/>
          </p:nvPr>
        </p:nvSpPr>
        <p:spPr>
          <a:xfrm>
            <a:off x="515380" y="1196975"/>
            <a:ext cx="11161240"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EE707124-4CB3-65D4-37E9-037D6DEF787F}"/>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D2310E7A-AB21-7776-A5BE-7FB75481F66A}"/>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8" name="Slide Number Placeholder 5">
            <a:extLst>
              <a:ext uri="{FF2B5EF4-FFF2-40B4-BE49-F238E27FC236}">
                <a16:creationId xmlns:a16="http://schemas.microsoft.com/office/drawing/2014/main" id="{9BE562D7-6BEB-0CBE-5450-A25863208616}"/>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18451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7" orient="horz" pos="3294">
          <p15:clr>
            <a:srgbClr val="A4A3A4"/>
          </p15:clr>
        </p15:guide>
        <p15:guide id="8" orient="horz" pos="3203">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and Key Messag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8AF96-7540-8DBF-6812-9684CDB0BE3D}"/>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6">
            <a:extLst>
              <a:ext uri="{FF2B5EF4-FFF2-40B4-BE49-F238E27FC236}">
                <a16:creationId xmlns:a16="http://schemas.microsoft.com/office/drawing/2014/main" id="{AFB6480B-F795-271F-E88D-2BB5C46979AE}"/>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11161240"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1F38705-A281-1897-A53B-D77FC1F11168}"/>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2CE3A3EB-FF4E-5DD6-3A68-367A49B4D364}"/>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4539064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94">
          <p15:clr>
            <a:srgbClr val="A4A3A4"/>
          </p15:clr>
        </p15:guide>
        <p15:guide id="2" orient="horz" pos="3203">
          <p15:clr>
            <a:srgbClr val="A4A3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and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11161240" cy="38877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0A7E59E-8D49-D6D3-41C7-64ABAD0F15B0}"/>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6">
            <a:extLst>
              <a:ext uri="{FF2B5EF4-FFF2-40B4-BE49-F238E27FC236}">
                <a16:creationId xmlns:a16="http://schemas.microsoft.com/office/drawing/2014/main" id="{C17429B8-1033-F09C-8481-82ABFBF6FC91}"/>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4" name="Footer Placeholder 4">
            <a:extLst>
              <a:ext uri="{FF2B5EF4-FFF2-40B4-BE49-F238E27FC236}">
                <a16:creationId xmlns:a16="http://schemas.microsoft.com/office/drawing/2014/main" id="{2E092198-2ACF-08E2-9970-73EBFF402AC3}"/>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5" name="Slide Number Placeholder 5">
            <a:extLst>
              <a:ext uri="{FF2B5EF4-FFF2-40B4-BE49-F238E27FC236}">
                <a16:creationId xmlns:a16="http://schemas.microsoft.com/office/drawing/2014/main" id="{FBDF2A41-A9CD-48CB-7DBF-760E36C4A77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36601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94">
          <p15:clr>
            <a:srgbClr val="A4A3A4"/>
          </p15:clr>
        </p15:guide>
        <p15:guide id="2" orient="horz" pos="3203">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and Key Messag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11161240" cy="38877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65C0359-3AC6-36E4-0D1E-9B11D792C033}"/>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6">
            <a:extLst>
              <a:ext uri="{FF2B5EF4-FFF2-40B4-BE49-F238E27FC236}">
                <a16:creationId xmlns:a16="http://schemas.microsoft.com/office/drawing/2014/main" id="{103A4403-FF6C-C829-F947-CF453ACFBD8B}"/>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4" name="Footer Placeholder 4">
            <a:extLst>
              <a:ext uri="{FF2B5EF4-FFF2-40B4-BE49-F238E27FC236}">
                <a16:creationId xmlns:a16="http://schemas.microsoft.com/office/drawing/2014/main" id="{2CF75033-78B0-A32A-2335-B72D94A13288}"/>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5" name="Slide Number Placeholder 5">
            <a:extLst>
              <a:ext uri="{FF2B5EF4-FFF2-40B4-BE49-F238E27FC236}">
                <a16:creationId xmlns:a16="http://schemas.microsoft.com/office/drawing/2014/main" id="{4E982AF8-72B8-7697-E27C-EB481DA3D4D9}"/>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0474504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94">
          <p15:clr>
            <a:srgbClr val="A4A3A4"/>
          </p15:clr>
        </p15:guide>
        <p15:guide id="2" orient="horz" pos="3203">
          <p15:clr>
            <a:srgbClr val="A4A3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and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17" name="Content Placeholder 2">
            <a:extLst>
              <a:ext uri="{FF2B5EF4-FFF2-40B4-BE49-F238E27FC236}">
                <a16:creationId xmlns:a16="http://schemas.microsoft.com/office/drawing/2014/main" id="{F2AD8812-EFEF-072C-ADF6-8CF63394F2EE}"/>
              </a:ext>
            </a:extLst>
          </p:cNvPr>
          <p:cNvSpPr>
            <a:spLocks noGrp="1"/>
          </p:cNvSpPr>
          <p:nvPr>
            <p:ph idx="1" hasCustomPrompt="1"/>
          </p:nvPr>
        </p:nvSpPr>
        <p:spPr>
          <a:xfrm>
            <a:off x="515380" y="1196975"/>
            <a:ext cx="5293283"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F593315F-6A38-3D1B-991C-D8C4ED59ACA5}"/>
              </a:ext>
            </a:extLst>
          </p:cNvPr>
          <p:cNvSpPr>
            <a:spLocks noGrp="1"/>
          </p:cNvSpPr>
          <p:nvPr>
            <p:ph idx="14" hasCustomPrompt="1"/>
          </p:nvPr>
        </p:nvSpPr>
        <p:spPr>
          <a:xfrm>
            <a:off x="6384032" y="1196975"/>
            <a:ext cx="5293283"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C20E1EE2-586F-80BF-775D-19E8E063E2C9}"/>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B6CEC2F2-44BA-C9E7-6948-FA18BE35168D}"/>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8" name="Slide Number Placeholder 5">
            <a:extLst>
              <a:ext uri="{FF2B5EF4-FFF2-40B4-BE49-F238E27FC236}">
                <a16:creationId xmlns:a16="http://schemas.microsoft.com/office/drawing/2014/main" id="{EC649167-5A0C-75A9-6A81-126EE744895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212742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3659">
          <p15:clr>
            <a:srgbClr val="A4A3A4"/>
          </p15:clr>
        </p15:guide>
        <p15:guide id="4" pos="4021">
          <p15:clr>
            <a:srgbClr val="A4A3A4"/>
          </p15:clr>
        </p15:guide>
        <p15:guide id="7" orient="horz" pos="3294">
          <p15:clr>
            <a:srgbClr val="A4A3A4"/>
          </p15:clr>
        </p15:guide>
        <p15:guide id="8" orient="horz" pos="3203">
          <p15:clr>
            <a:srgbClr val="A4A3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and Key Messag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E7CDDC3-34BD-FC0C-5024-E0C7D57B7BF3}"/>
              </a:ext>
            </a:extLst>
          </p:cNvPr>
          <p:cNvSpPr>
            <a:spLocks noGrp="1"/>
          </p:cNvSpPr>
          <p:nvPr>
            <p:ph idx="14" hasCustomPrompt="1"/>
          </p:nvPr>
        </p:nvSpPr>
        <p:spPr>
          <a:xfrm>
            <a:off x="6384032"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2DAD66-5CC0-95A9-FB3C-34E37C8CB1BF}"/>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6">
            <a:extLst>
              <a:ext uri="{FF2B5EF4-FFF2-40B4-BE49-F238E27FC236}">
                <a16:creationId xmlns:a16="http://schemas.microsoft.com/office/drawing/2014/main" id="{FB658B78-B624-2DEC-A6A4-FC316E82F028}"/>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997B3FAF-01E3-E630-D99E-7215F9AB6D72}"/>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0" name="Slide Number Placeholder 5">
            <a:extLst>
              <a:ext uri="{FF2B5EF4-FFF2-40B4-BE49-F238E27FC236}">
                <a16:creationId xmlns:a16="http://schemas.microsoft.com/office/drawing/2014/main" id="{AC70A979-87EE-B56F-8FC0-922F2608CEB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476954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03">
          <p15:clr>
            <a:srgbClr val="A4A3A4"/>
          </p15:clr>
        </p15:guide>
        <p15:guide id="2" orient="horz" pos="3294">
          <p15:clr>
            <a:srgbClr val="A4A3A4"/>
          </p15:clr>
        </p15:guide>
        <p15:guide id="3" pos="3840">
          <p15:clr>
            <a:srgbClr val="FBAE40"/>
          </p15:clr>
        </p15:guide>
        <p15:guide id="4" pos="4021">
          <p15:clr>
            <a:srgbClr val="A4A3A4"/>
          </p15:clr>
        </p15:guide>
        <p15:guide id="5" pos="365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_Qualcomm Blue">
    <p:bg>
      <p:bgPr>
        <a:solidFill>
          <a:schemeClr val="accent1"/>
        </a:solidFill>
        <a:effectLst/>
      </p:bgPr>
    </p:bg>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E54A92A4-1E48-2B1B-909B-2357B21DF6F4}"/>
              </a:ext>
            </a:extLst>
          </p:cNvPr>
          <p:cNvSpPr>
            <a:spLocks noGrp="1"/>
          </p:cNvSpPr>
          <p:nvPr>
            <p:ph type="body" sz="quarter" idx="13" hasCustomPrompt="1"/>
          </p:nvPr>
        </p:nvSpPr>
        <p:spPr>
          <a:xfrm>
            <a:off x="5843588" y="989318"/>
            <a:ext cx="5832474" cy="4984761"/>
          </a:xfrm>
        </p:spPr>
        <p:txBody>
          <a:bodyPr wrap="square" anchor="ctr">
            <a:noAutofit/>
          </a:bodyPr>
          <a:lstStyle>
            <a:lvl1pPr marL="0" indent="0">
              <a:spcBef>
                <a:spcPts val="2000"/>
              </a:spcBef>
              <a:spcAft>
                <a:spcPts val="0"/>
              </a:spcAft>
              <a:buNone/>
              <a:defRPr sz="2800"/>
            </a:lvl1pPr>
          </a:lstStyle>
          <a:p>
            <a:pPr lvl="0"/>
            <a:r>
              <a:rPr lang="en-US"/>
              <a:t>First section</a:t>
            </a:r>
          </a:p>
          <a:p>
            <a:pPr lvl="0"/>
            <a:r>
              <a:rPr lang="en-US"/>
              <a:t>Second section</a:t>
            </a:r>
          </a:p>
          <a:p>
            <a:pPr lvl="0"/>
            <a:r>
              <a:rPr lang="en-US"/>
              <a:t>Third section</a:t>
            </a:r>
          </a:p>
          <a:p>
            <a:pPr lvl="0"/>
            <a:r>
              <a:rPr lang="en-US"/>
              <a:t>Fourth section</a:t>
            </a:r>
          </a:p>
          <a:p>
            <a:pPr lvl="0"/>
            <a:r>
              <a:rPr lang="en-US"/>
              <a:t>Fifth section</a:t>
            </a:r>
          </a:p>
          <a:p>
            <a:pPr lvl="0"/>
            <a:r>
              <a:rPr lang="en-US"/>
              <a:t>Sixth section</a:t>
            </a:r>
          </a:p>
        </p:txBody>
      </p:sp>
      <p:pic>
        <p:nvPicPr>
          <p:cNvPr id="4" name="Graphic 3">
            <a:extLst>
              <a:ext uri="{FF2B5EF4-FFF2-40B4-BE49-F238E27FC236}">
                <a16:creationId xmlns:a16="http://schemas.microsoft.com/office/drawing/2014/main" id="{87ECCFB4-6FEB-4786-7945-3691636535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12" t="-1336" r="-341" b="1336"/>
          <a:stretch/>
        </p:blipFill>
        <p:spPr>
          <a:xfrm rot="721101">
            <a:off x="-455175" y="695050"/>
            <a:ext cx="4931282" cy="5595610"/>
          </a:xfrm>
          <a:custGeom>
            <a:avLst/>
            <a:gdLst>
              <a:gd name="connsiteX0" fmla="*/ 0 w 6469437"/>
              <a:gd name="connsiteY0" fmla="*/ 1125849 h 7340983"/>
              <a:gd name="connsiteX1" fmla="*/ 5288374 w 6469437"/>
              <a:gd name="connsiteY1" fmla="*/ 0 h 7340983"/>
              <a:gd name="connsiteX2" fmla="*/ 6469437 w 6469437"/>
              <a:gd name="connsiteY2" fmla="*/ 5547730 h 7340983"/>
              <a:gd name="connsiteX3" fmla="*/ 6469437 w 6469437"/>
              <a:gd name="connsiteY3" fmla="*/ 6245383 h 7340983"/>
              <a:gd name="connsiteX4" fmla="*/ 1323149 w 6469437"/>
              <a:gd name="connsiteY4" fmla="*/ 7340983 h 734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437" h="7340983">
                <a:moveTo>
                  <a:pt x="0" y="1125849"/>
                </a:moveTo>
                <a:lnTo>
                  <a:pt x="5288374" y="0"/>
                </a:lnTo>
                <a:lnTo>
                  <a:pt x="6469437" y="5547730"/>
                </a:lnTo>
                <a:lnTo>
                  <a:pt x="6469437" y="6245383"/>
                </a:lnTo>
                <a:lnTo>
                  <a:pt x="1323149" y="7340983"/>
                </a:lnTo>
                <a:close/>
              </a:path>
            </a:pathLst>
          </a:custGeom>
        </p:spPr>
      </p:pic>
      <p:sp>
        <p:nvSpPr>
          <p:cNvPr id="3" name="TextBox 2">
            <a:extLst>
              <a:ext uri="{FF2B5EF4-FFF2-40B4-BE49-F238E27FC236}">
                <a16:creationId xmlns:a16="http://schemas.microsoft.com/office/drawing/2014/main" id="{DCF333EE-339A-2B10-12F5-EDCD3B9BB705}"/>
              </a:ext>
            </a:extLst>
          </p:cNvPr>
          <p:cNvSpPr txBox="1"/>
          <p:nvPr userDrawn="1"/>
        </p:nvSpPr>
        <p:spPr>
          <a:xfrm>
            <a:off x="876179" y="3150676"/>
            <a:ext cx="1687749" cy="661720"/>
          </a:xfrm>
          <a:prstGeom prst="rect">
            <a:avLst/>
          </a:prstGeom>
          <a:noFill/>
        </p:spPr>
        <p:txBody>
          <a:bodyPr wrap="square">
            <a:spAutoFit/>
          </a:bodyPr>
          <a:lstStyle/>
          <a:p>
            <a:r>
              <a:rPr kumimoji="0" lang="en-US" sz="3700" b="0" i="0" u="none" strike="noStrike" kern="2000" cap="none" spc="-50" normalizeH="0" baseline="0" noProof="0">
                <a:ln>
                  <a:noFill/>
                </a:ln>
                <a:solidFill>
                  <a:srgbClr val="FFFFFF"/>
                </a:solidFill>
                <a:effectLst/>
                <a:uLnTx/>
                <a:uFillTx/>
                <a:latin typeface="Aptos Display" panose="02110004020202020204"/>
                <a:ea typeface="+mj-ea"/>
                <a:cs typeface="+mj-cs"/>
              </a:rPr>
              <a:t>Agenda</a:t>
            </a:r>
            <a:endParaRPr lang="en-US" sz="3700"/>
          </a:p>
        </p:txBody>
      </p:sp>
      <p:sp>
        <p:nvSpPr>
          <p:cNvPr id="2" name="TextBox 1">
            <a:extLst>
              <a:ext uri="{FF2B5EF4-FFF2-40B4-BE49-F238E27FC236}">
                <a16:creationId xmlns:a16="http://schemas.microsoft.com/office/drawing/2014/main" id="{BDBEE89A-B45C-7D54-BFA0-559F4BC62BC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233510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userDrawn="1">
          <p15:clr>
            <a:srgbClr val="FBAE40"/>
          </p15:clr>
        </p15:guide>
        <p15:guide id="2" orient="horz" pos="436" userDrawn="1">
          <p15:clr>
            <a:srgbClr val="FBAE40"/>
          </p15:clr>
        </p15:guide>
        <p15:guide id="5" orient="horz" pos="3158" userDrawn="1">
          <p15:clr>
            <a:srgbClr val="FBAE40"/>
          </p15:clr>
        </p15:guide>
        <p15:guide id="6" orient="horz" pos="1344" userDrawn="1">
          <p15:clr>
            <a:srgbClr val="FBAE40"/>
          </p15:clr>
        </p15:guide>
        <p15:guide id="7" orient="horz" pos="2251" userDrawn="1">
          <p15:clr>
            <a:srgbClr val="FBAE40"/>
          </p15:clr>
        </p15:guide>
        <p15:guide id="8" pos="3681" userDrawn="1">
          <p15:clr>
            <a:srgbClr val="FBAE40"/>
          </p15:clr>
        </p15:guide>
        <p15:guide id="9" pos="6970" userDrawn="1">
          <p15:clr>
            <a:srgbClr val="FBAE40"/>
          </p15:clr>
        </p15:guide>
        <p15:guide id="12" orient="horz" pos="1752" userDrawn="1">
          <p15:clr>
            <a:srgbClr val="FBAE40"/>
          </p15:clr>
        </p15:guide>
        <p15:guide id="13" orient="horz" pos="259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and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E7CDDC3-34BD-FC0C-5024-E0C7D57B7BF3}"/>
              </a:ext>
            </a:extLst>
          </p:cNvPr>
          <p:cNvSpPr>
            <a:spLocks noGrp="1"/>
          </p:cNvSpPr>
          <p:nvPr>
            <p:ph idx="14" hasCustomPrompt="1"/>
          </p:nvPr>
        </p:nvSpPr>
        <p:spPr>
          <a:xfrm>
            <a:off x="6384032"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5BAA67B-710B-6015-F9B5-BEB910F3FF07}"/>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6">
            <a:extLst>
              <a:ext uri="{FF2B5EF4-FFF2-40B4-BE49-F238E27FC236}">
                <a16:creationId xmlns:a16="http://schemas.microsoft.com/office/drawing/2014/main" id="{97FEEF40-7DDA-B750-383B-46C00257B35F}"/>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59F10A64-CD76-9DAF-D5C0-E6BBE98C18E4}"/>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0" name="Slide Number Placeholder 5">
            <a:extLst>
              <a:ext uri="{FF2B5EF4-FFF2-40B4-BE49-F238E27FC236}">
                <a16:creationId xmlns:a16="http://schemas.microsoft.com/office/drawing/2014/main" id="{16196D18-069C-D47E-1F17-7D5762C25D6F}"/>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445039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03">
          <p15:clr>
            <a:srgbClr val="A4A3A4"/>
          </p15:clr>
        </p15:guide>
        <p15:guide id="2" orient="horz" pos="3294">
          <p15:clr>
            <a:srgbClr val="A4A3A4"/>
          </p15:clr>
        </p15:guide>
        <p15:guide id="3" pos="3840">
          <p15:clr>
            <a:srgbClr val="FBAE40"/>
          </p15:clr>
        </p15:guide>
        <p15:guide id="4" pos="4021">
          <p15:clr>
            <a:srgbClr val="A4A3A4"/>
          </p15:clr>
        </p15:guide>
        <p15:guide id="5" pos="3659">
          <p15:clr>
            <a:srgbClr val="A4A3A4"/>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and Key Message -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E7CDDC3-34BD-FC0C-5024-E0C7D57B7BF3}"/>
              </a:ext>
            </a:extLst>
          </p:cNvPr>
          <p:cNvSpPr>
            <a:spLocks noGrp="1"/>
          </p:cNvSpPr>
          <p:nvPr>
            <p:ph idx="14" hasCustomPrompt="1"/>
          </p:nvPr>
        </p:nvSpPr>
        <p:spPr>
          <a:xfrm>
            <a:off x="6384032"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0AF69AC-A13A-AB79-1267-0CA2C98E2822}"/>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6">
            <a:extLst>
              <a:ext uri="{FF2B5EF4-FFF2-40B4-BE49-F238E27FC236}">
                <a16:creationId xmlns:a16="http://schemas.microsoft.com/office/drawing/2014/main" id="{FD72863D-3731-4119-6249-5FAA38AB5C5F}"/>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1706FDD2-2EFD-9F05-01D2-C4867756EAD6}"/>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0" name="Slide Number Placeholder 5">
            <a:extLst>
              <a:ext uri="{FF2B5EF4-FFF2-40B4-BE49-F238E27FC236}">
                <a16:creationId xmlns:a16="http://schemas.microsoft.com/office/drawing/2014/main" id="{3B455AE9-9C87-82B4-5820-18D6704319F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4251929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03">
          <p15:clr>
            <a:srgbClr val="A4A3A4"/>
          </p15:clr>
        </p15:guide>
        <p15:guide id="2" orient="horz" pos="3294">
          <p15:clr>
            <a:srgbClr val="A4A3A4"/>
          </p15:clr>
        </p15:guide>
        <p15:guide id="3" pos="3840">
          <p15:clr>
            <a:srgbClr val="FBAE40"/>
          </p15:clr>
        </p15:guide>
        <p15:guide id="4" pos="4021">
          <p15:clr>
            <a:srgbClr val="A4A3A4"/>
          </p15:clr>
        </p15:guide>
        <p15:guide id="5" pos="3659">
          <p15:clr>
            <a:srgbClr val="A4A3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Topics with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2CB49D82-7FE7-BB72-2864-46490F484D28}"/>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4" name="Text Placeholder 13">
            <a:extLst>
              <a:ext uri="{FF2B5EF4-FFF2-40B4-BE49-F238E27FC236}">
                <a16:creationId xmlns:a16="http://schemas.microsoft.com/office/drawing/2014/main" id="{7A54E9D9-5161-DAA3-E1BE-D946044CB71D}"/>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accent1"/>
                </a:solidFill>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13">
            <a:extLst>
              <a:ext uri="{FF2B5EF4-FFF2-40B4-BE49-F238E27FC236}">
                <a16:creationId xmlns:a16="http://schemas.microsoft.com/office/drawing/2014/main" id="{F264A30C-3639-939E-A9DE-D1A2F6E3F110}"/>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7" name="Text Placeholder 13">
            <a:extLst>
              <a:ext uri="{FF2B5EF4-FFF2-40B4-BE49-F238E27FC236}">
                <a16:creationId xmlns:a16="http://schemas.microsoft.com/office/drawing/2014/main" id="{68C110E3-500E-8007-1EDC-7CC7F6275900}"/>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8" name="Text Placeholder 13">
            <a:extLst>
              <a:ext uri="{FF2B5EF4-FFF2-40B4-BE49-F238E27FC236}">
                <a16:creationId xmlns:a16="http://schemas.microsoft.com/office/drawing/2014/main" id="{4161E3E5-194C-CBD5-7016-C2AC85797A77}"/>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Footer Placeholder 4">
            <a:extLst>
              <a:ext uri="{FF2B5EF4-FFF2-40B4-BE49-F238E27FC236}">
                <a16:creationId xmlns:a16="http://schemas.microsoft.com/office/drawing/2014/main" id="{EC95128E-2DA1-1FD2-D1CE-AAAC7BB4E76E}"/>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10" name="Slide Number Placeholder 5">
            <a:extLst>
              <a:ext uri="{FF2B5EF4-FFF2-40B4-BE49-F238E27FC236}">
                <a16:creationId xmlns:a16="http://schemas.microsoft.com/office/drawing/2014/main" id="{27DE3955-F34A-FB35-72FC-4A08FBF143A9}"/>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018363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Topics with Key Messag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Rectangle 2">
            <a:extLst>
              <a:ext uri="{FF2B5EF4-FFF2-40B4-BE49-F238E27FC236}">
                <a16:creationId xmlns:a16="http://schemas.microsoft.com/office/drawing/2014/main" id="{7978B6D2-3BB9-6859-910C-39EBF7791A92}"/>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5BB5F4FA-2556-4F10-701B-A30C6BEE842B}"/>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18" name="Text Placeholder 13">
            <a:extLst>
              <a:ext uri="{FF2B5EF4-FFF2-40B4-BE49-F238E27FC236}">
                <a16:creationId xmlns:a16="http://schemas.microsoft.com/office/drawing/2014/main" id="{CA2C2450-BFC5-AF93-F87B-57DFDD7C1E01}"/>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9" name="Text Placeholder 13">
            <a:extLst>
              <a:ext uri="{FF2B5EF4-FFF2-40B4-BE49-F238E27FC236}">
                <a16:creationId xmlns:a16="http://schemas.microsoft.com/office/drawing/2014/main" id="{65D54ADD-E66B-5F60-A235-245B5B5FE18F}"/>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0" name="Text Placeholder 13">
            <a:extLst>
              <a:ext uri="{FF2B5EF4-FFF2-40B4-BE49-F238E27FC236}">
                <a16:creationId xmlns:a16="http://schemas.microsoft.com/office/drawing/2014/main" id="{7ADDD053-0654-5761-9775-A4297B4D8D6D}"/>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1" name="Text Placeholder 13">
            <a:extLst>
              <a:ext uri="{FF2B5EF4-FFF2-40B4-BE49-F238E27FC236}">
                <a16:creationId xmlns:a16="http://schemas.microsoft.com/office/drawing/2014/main" id="{9FBFA524-80CD-09C9-5C09-493223DCC7FC}"/>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7" name="Footer Placeholder 4">
            <a:extLst>
              <a:ext uri="{FF2B5EF4-FFF2-40B4-BE49-F238E27FC236}">
                <a16:creationId xmlns:a16="http://schemas.microsoft.com/office/drawing/2014/main" id="{8CFC82B0-BAB4-3CE8-F1AD-BD4269B6AFC8}"/>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8" name="Slide Number Placeholder 5">
            <a:extLst>
              <a:ext uri="{FF2B5EF4-FFF2-40B4-BE49-F238E27FC236}">
                <a16:creationId xmlns:a16="http://schemas.microsoft.com/office/drawing/2014/main" id="{76054B92-9B62-B094-BCFD-4857C209AB78}"/>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4953976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ur Topics with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Rectangle 2">
            <a:extLst>
              <a:ext uri="{FF2B5EF4-FFF2-40B4-BE49-F238E27FC236}">
                <a16:creationId xmlns:a16="http://schemas.microsoft.com/office/drawing/2014/main" id="{61C63925-5F86-13A7-433A-CBECC868137A}"/>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9EC9810D-1BFD-0E44-BA4A-C524A1554ACE}"/>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5" name="Text Placeholder 13">
            <a:extLst>
              <a:ext uri="{FF2B5EF4-FFF2-40B4-BE49-F238E27FC236}">
                <a16:creationId xmlns:a16="http://schemas.microsoft.com/office/drawing/2014/main" id="{950FFF2E-AF8E-6EDE-54D6-05351EC07E97}"/>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13">
            <a:extLst>
              <a:ext uri="{FF2B5EF4-FFF2-40B4-BE49-F238E27FC236}">
                <a16:creationId xmlns:a16="http://schemas.microsoft.com/office/drawing/2014/main" id="{A6C3C268-0848-C782-4E99-A33679058A53}"/>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7" name="Text Placeholder 13">
            <a:extLst>
              <a:ext uri="{FF2B5EF4-FFF2-40B4-BE49-F238E27FC236}">
                <a16:creationId xmlns:a16="http://schemas.microsoft.com/office/drawing/2014/main" id="{7044F37A-B35B-48AC-7608-9E4647335636}"/>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Text Placeholder 13">
            <a:extLst>
              <a:ext uri="{FF2B5EF4-FFF2-40B4-BE49-F238E27FC236}">
                <a16:creationId xmlns:a16="http://schemas.microsoft.com/office/drawing/2014/main" id="{3F8497AC-8EED-9441-D3EF-AD12664A6E70}"/>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1" name="Footer Placeholder 4">
            <a:extLst>
              <a:ext uri="{FF2B5EF4-FFF2-40B4-BE49-F238E27FC236}">
                <a16:creationId xmlns:a16="http://schemas.microsoft.com/office/drawing/2014/main" id="{AA42100C-57AC-4AF9-F6E1-55426581F4FE}"/>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2" name="Slide Number Placeholder 5">
            <a:extLst>
              <a:ext uri="{FF2B5EF4-FFF2-40B4-BE49-F238E27FC236}">
                <a16:creationId xmlns:a16="http://schemas.microsoft.com/office/drawing/2014/main" id="{9635BFCA-9C2D-20A9-9B39-CDA4F0E723B1}"/>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1247978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ur Topics with Key Messag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Rectangle 2">
            <a:extLst>
              <a:ext uri="{FF2B5EF4-FFF2-40B4-BE49-F238E27FC236}">
                <a16:creationId xmlns:a16="http://schemas.microsoft.com/office/drawing/2014/main" id="{FC8ACC4F-31F7-35A7-4B6E-A2244E5F9F61}"/>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F5404668-73B9-4C48-DB88-CD0364958E84}"/>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9" name="Text Placeholder 13">
            <a:extLst>
              <a:ext uri="{FF2B5EF4-FFF2-40B4-BE49-F238E27FC236}">
                <a16:creationId xmlns:a16="http://schemas.microsoft.com/office/drawing/2014/main" id="{3136B1F4-E288-3FA6-EB43-A9573A4310D7}"/>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13">
            <a:extLst>
              <a:ext uri="{FF2B5EF4-FFF2-40B4-BE49-F238E27FC236}">
                <a16:creationId xmlns:a16="http://schemas.microsoft.com/office/drawing/2014/main" id="{503539CA-7122-33DE-4693-0DE15D882113}"/>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1" name="Text Placeholder 13">
            <a:extLst>
              <a:ext uri="{FF2B5EF4-FFF2-40B4-BE49-F238E27FC236}">
                <a16:creationId xmlns:a16="http://schemas.microsoft.com/office/drawing/2014/main" id="{992AE95C-421E-6159-FC9D-609FB54388C7}"/>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2" name="Text Placeholder 13">
            <a:extLst>
              <a:ext uri="{FF2B5EF4-FFF2-40B4-BE49-F238E27FC236}">
                <a16:creationId xmlns:a16="http://schemas.microsoft.com/office/drawing/2014/main" id="{50949556-7D46-A57E-25CC-3811CB8FB59F}"/>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7" name="Footer Placeholder 4">
            <a:extLst>
              <a:ext uri="{FF2B5EF4-FFF2-40B4-BE49-F238E27FC236}">
                <a16:creationId xmlns:a16="http://schemas.microsoft.com/office/drawing/2014/main" id="{DB69059D-A535-769E-2E6D-27AC2BE2BAEF}"/>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8" name="Slide Number Placeholder 5">
            <a:extLst>
              <a:ext uri="{FF2B5EF4-FFF2-40B4-BE49-F238E27FC236}">
                <a16:creationId xmlns:a16="http://schemas.microsoft.com/office/drawing/2014/main" id="{54F59D5C-E817-22E9-6E33-24C448DF49F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9558319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ve Topics with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4" name="Text Placeholder 13">
            <a:extLst>
              <a:ext uri="{FF2B5EF4-FFF2-40B4-BE49-F238E27FC236}">
                <a16:creationId xmlns:a16="http://schemas.microsoft.com/office/drawing/2014/main" id="{37C8C1CD-8EA4-6976-6313-B776A7F0BDE3}"/>
              </a:ext>
            </a:extLst>
          </p:cNvPr>
          <p:cNvSpPr>
            <a:spLocks noGrp="1"/>
          </p:cNvSpPr>
          <p:nvPr>
            <p:ph type="body" sz="quarter" idx="36" hasCustomPrompt="1"/>
          </p:nvPr>
        </p:nvSpPr>
        <p:spPr>
          <a:xfrm>
            <a:off x="509588" y="1193799"/>
            <a:ext cx="2024679" cy="3890963"/>
          </a:xfrm>
        </p:spPr>
        <p:txBody>
          <a:bodyPr>
            <a:normAutofit/>
          </a:bodyPr>
          <a:lstStyle>
            <a:lvl1pPr marL="0" indent="0">
              <a:spcAft>
                <a:spcPts val="300"/>
              </a:spcAft>
              <a:buNone/>
              <a:defRPr sz="1600">
                <a:solidFill>
                  <a:schemeClr val="accent1"/>
                </a:solidFill>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Text Placeholder 13">
            <a:extLst>
              <a:ext uri="{FF2B5EF4-FFF2-40B4-BE49-F238E27FC236}">
                <a16:creationId xmlns:a16="http://schemas.microsoft.com/office/drawing/2014/main" id="{DA156A0F-C416-0653-F846-09AA317184D0}"/>
              </a:ext>
            </a:extLst>
          </p:cNvPr>
          <p:cNvSpPr>
            <a:spLocks noGrp="1"/>
          </p:cNvSpPr>
          <p:nvPr>
            <p:ph type="body" sz="quarter" idx="37" hasCustomPrompt="1"/>
          </p:nvPr>
        </p:nvSpPr>
        <p:spPr>
          <a:xfrm>
            <a:off x="2797021"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9" name="Text Placeholder 13">
            <a:extLst>
              <a:ext uri="{FF2B5EF4-FFF2-40B4-BE49-F238E27FC236}">
                <a16:creationId xmlns:a16="http://schemas.microsoft.com/office/drawing/2014/main" id="{2067955B-7BE7-F766-3375-D094B3112A7C}"/>
              </a:ext>
            </a:extLst>
          </p:cNvPr>
          <p:cNvSpPr>
            <a:spLocks noGrp="1"/>
          </p:cNvSpPr>
          <p:nvPr>
            <p:ph type="body" sz="quarter" idx="39" hasCustomPrompt="1"/>
          </p:nvPr>
        </p:nvSpPr>
        <p:spPr>
          <a:xfrm>
            <a:off x="5084454"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1" name="Text Placeholder 13">
            <a:extLst>
              <a:ext uri="{FF2B5EF4-FFF2-40B4-BE49-F238E27FC236}">
                <a16:creationId xmlns:a16="http://schemas.microsoft.com/office/drawing/2014/main" id="{964B114D-69A7-64C5-55FD-2E3A599746D3}"/>
              </a:ext>
            </a:extLst>
          </p:cNvPr>
          <p:cNvSpPr>
            <a:spLocks noGrp="1"/>
          </p:cNvSpPr>
          <p:nvPr>
            <p:ph type="body" sz="quarter" idx="41" hasCustomPrompt="1"/>
          </p:nvPr>
        </p:nvSpPr>
        <p:spPr>
          <a:xfrm>
            <a:off x="7371887"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3" name="Text Placeholder 13">
            <a:extLst>
              <a:ext uri="{FF2B5EF4-FFF2-40B4-BE49-F238E27FC236}">
                <a16:creationId xmlns:a16="http://schemas.microsoft.com/office/drawing/2014/main" id="{6C3298B4-219E-8F4C-623C-AD4AE4394A44}"/>
              </a:ext>
            </a:extLst>
          </p:cNvPr>
          <p:cNvSpPr>
            <a:spLocks noGrp="1"/>
          </p:cNvSpPr>
          <p:nvPr>
            <p:ph type="body" sz="quarter" idx="43" hasCustomPrompt="1"/>
          </p:nvPr>
        </p:nvSpPr>
        <p:spPr>
          <a:xfrm>
            <a:off x="9659321"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Text Placeholder 6">
            <a:extLst>
              <a:ext uri="{FF2B5EF4-FFF2-40B4-BE49-F238E27FC236}">
                <a16:creationId xmlns:a16="http://schemas.microsoft.com/office/drawing/2014/main" id="{61B62CB8-7F00-CACC-C523-65B28F232F77}"/>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75E90E2D-B17D-4826-9CD1-269F774932EF}"/>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8" name="Slide Number Placeholder 5">
            <a:extLst>
              <a:ext uri="{FF2B5EF4-FFF2-40B4-BE49-F238E27FC236}">
                <a16:creationId xmlns:a16="http://schemas.microsoft.com/office/drawing/2014/main" id="{2581C7F6-A259-FDAE-DF9D-74D9B249BB8E}"/>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4676150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95">
          <p15:clr>
            <a:srgbClr val="A4A3A4"/>
          </p15:clr>
        </p15:guide>
        <p15:guide id="2" pos="1753">
          <p15:clr>
            <a:srgbClr val="A4A3A4"/>
          </p15:clr>
        </p15:guide>
        <p15:guide id="3" pos="3046">
          <p15:clr>
            <a:srgbClr val="A4A3A4"/>
          </p15:clr>
        </p15:guide>
        <p15:guide id="4" pos="3205">
          <p15:clr>
            <a:srgbClr val="A4A3A4"/>
          </p15:clr>
        </p15:guide>
        <p15:guide id="5" pos="4475">
          <p15:clr>
            <a:srgbClr val="A4A3A4"/>
          </p15:clr>
        </p15:guide>
        <p15:guide id="6" pos="4634">
          <p15:clr>
            <a:srgbClr val="A4A3A4"/>
          </p15:clr>
        </p15:guide>
        <p15:guide id="7" orient="horz" pos="3294">
          <p15:clr>
            <a:srgbClr val="A4A3A4"/>
          </p15:clr>
        </p15:guide>
        <p15:guide id="8" orient="horz" pos="3203">
          <p15:clr>
            <a:srgbClr val="A4A3A4"/>
          </p15:clr>
        </p15:guide>
        <p15:guide id="9" pos="6085">
          <p15:clr>
            <a:srgbClr val="A4A3A4"/>
          </p15:clr>
        </p15:guide>
        <p15:guide id="10" pos="5927">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ive Topics with Key Message Red">
    <p:bg>
      <p:bgPr>
        <a:gradFill>
          <a:gsLst>
            <a:gs pos="10000">
              <a:schemeClr val="accent1"/>
            </a:gs>
            <a:gs pos="80000">
              <a:schemeClr val="accent2"/>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9" name="Text Placeholder 6">
            <a:extLst>
              <a:ext uri="{FF2B5EF4-FFF2-40B4-BE49-F238E27FC236}">
                <a16:creationId xmlns:a16="http://schemas.microsoft.com/office/drawing/2014/main" id="{7259ABA8-B698-0A66-7849-7AC6F20A9462}"/>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13" name="Text Placeholder 13">
            <a:extLst>
              <a:ext uri="{FF2B5EF4-FFF2-40B4-BE49-F238E27FC236}">
                <a16:creationId xmlns:a16="http://schemas.microsoft.com/office/drawing/2014/main" id="{753C55FD-EA68-FBCF-6767-2781F9936E16}"/>
              </a:ext>
            </a:extLst>
          </p:cNvPr>
          <p:cNvSpPr>
            <a:spLocks noGrp="1"/>
          </p:cNvSpPr>
          <p:nvPr>
            <p:ph type="body" sz="quarter" idx="36" hasCustomPrompt="1"/>
          </p:nvPr>
        </p:nvSpPr>
        <p:spPr>
          <a:xfrm>
            <a:off x="509588" y="1193799"/>
            <a:ext cx="202247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Text Placeholder 13">
            <a:extLst>
              <a:ext uri="{FF2B5EF4-FFF2-40B4-BE49-F238E27FC236}">
                <a16:creationId xmlns:a16="http://schemas.microsoft.com/office/drawing/2014/main" id="{8C4854BD-DA28-1DA4-A543-0CED6FD605C2}"/>
              </a:ext>
            </a:extLst>
          </p:cNvPr>
          <p:cNvSpPr>
            <a:spLocks noGrp="1"/>
          </p:cNvSpPr>
          <p:nvPr>
            <p:ph type="body" sz="quarter" idx="37" hasCustomPrompt="1"/>
          </p:nvPr>
        </p:nvSpPr>
        <p:spPr>
          <a:xfrm>
            <a:off x="27828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5" name="Text Placeholder 13">
            <a:extLst>
              <a:ext uri="{FF2B5EF4-FFF2-40B4-BE49-F238E27FC236}">
                <a16:creationId xmlns:a16="http://schemas.microsoft.com/office/drawing/2014/main" id="{DCBD7A70-8F71-CF49-1185-414F52D0A77E}"/>
              </a:ext>
            </a:extLst>
          </p:cNvPr>
          <p:cNvSpPr>
            <a:spLocks noGrp="1"/>
          </p:cNvSpPr>
          <p:nvPr>
            <p:ph type="body" sz="quarter" idx="39" hasCustomPrompt="1"/>
          </p:nvPr>
        </p:nvSpPr>
        <p:spPr>
          <a:xfrm>
            <a:off x="50815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6" name="Text Placeholder 13">
            <a:extLst>
              <a:ext uri="{FF2B5EF4-FFF2-40B4-BE49-F238E27FC236}">
                <a16:creationId xmlns:a16="http://schemas.microsoft.com/office/drawing/2014/main" id="{7AC05CE3-41A2-5DDD-5D22-97282FE54DC4}"/>
              </a:ext>
            </a:extLst>
          </p:cNvPr>
          <p:cNvSpPr>
            <a:spLocks noGrp="1"/>
          </p:cNvSpPr>
          <p:nvPr>
            <p:ph type="body" sz="quarter" idx="41" hasCustomPrompt="1"/>
          </p:nvPr>
        </p:nvSpPr>
        <p:spPr>
          <a:xfrm>
            <a:off x="73866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5" name="Text Placeholder 13">
            <a:extLst>
              <a:ext uri="{FF2B5EF4-FFF2-40B4-BE49-F238E27FC236}">
                <a16:creationId xmlns:a16="http://schemas.microsoft.com/office/drawing/2014/main" id="{45F8B4CA-C6D4-D5F8-5713-6ABC27692F25}"/>
              </a:ext>
            </a:extLst>
          </p:cNvPr>
          <p:cNvSpPr>
            <a:spLocks noGrp="1"/>
          </p:cNvSpPr>
          <p:nvPr>
            <p:ph type="body" sz="quarter" idx="42" hasCustomPrompt="1"/>
          </p:nvPr>
        </p:nvSpPr>
        <p:spPr>
          <a:xfrm>
            <a:off x="96599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6" name="Footer Placeholder 4">
            <a:extLst>
              <a:ext uri="{FF2B5EF4-FFF2-40B4-BE49-F238E27FC236}">
                <a16:creationId xmlns:a16="http://schemas.microsoft.com/office/drawing/2014/main" id="{8B91C697-3B36-B13F-256B-87657C1E162B}"/>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7" name="Slide Number Placeholder 5">
            <a:extLst>
              <a:ext uri="{FF2B5EF4-FFF2-40B4-BE49-F238E27FC236}">
                <a16:creationId xmlns:a16="http://schemas.microsoft.com/office/drawing/2014/main" id="{498570D1-EC0E-1ADE-AFE9-CA772653899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510095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595">
          <p15:clr>
            <a:srgbClr val="A4A3A4"/>
          </p15:clr>
        </p15:guide>
        <p15:guide id="2" pos="1753">
          <p15:clr>
            <a:srgbClr val="A4A3A4"/>
          </p15:clr>
        </p15:guide>
        <p15:guide id="3" pos="3046">
          <p15:clr>
            <a:srgbClr val="A4A3A4"/>
          </p15:clr>
        </p15:guide>
        <p15:guide id="4" pos="3205">
          <p15:clr>
            <a:srgbClr val="A4A3A4"/>
          </p15:clr>
        </p15:guide>
        <p15:guide id="5" pos="4475">
          <p15:clr>
            <a:srgbClr val="A4A3A4"/>
          </p15:clr>
        </p15:guide>
        <p15:guide id="6" pos="4634">
          <p15:clr>
            <a:srgbClr val="A4A3A4"/>
          </p15:clr>
        </p15:guide>
        <p15:guide id="7" orient="horz" pos="3294">
          <p15:clr>
            <a:srgbClr val="A4A3A4"/>
          </p15:clr>
        </p15:guide>
        <p15:guide id="8" orient="horz" pos="3203">
          <p15:clr>
            <a:srgbClr val="A4A3A4"/>
          </p15:clr>
        </p15:guide>
        <p15:guide id="9" pos="6085">
          <p15:clr>
            <a:srgbClr val="A4A3A4"/>
          </p15:clr>
        </p15:guide>
        <p15:guide id="10" pos="5927">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ive Topics with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90C5F851-4644-4B57-0E43-DCE7A49A284E}"/>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E250B86E-D800-9308-3C12-CAA158634DEA}"/>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9" name="Text Placeholder 13">
            <a:extLst>
              <a:ext uri="{FF2B5EF4-FFF2-40B4-BE49-F238E27FC236}">
                <a16:creationId xmlns:a16="http://schemas.microsoft.com/office/drawing/2014/main" id="{D0B0BE33-4359-FA4D-2A78-29CEB1C15272}"/>
              </a:ext>
            </a:extLst>
          </p:cNvPr>
          <p:cNvSpPr>
            <a:spLocks noGrp="1"/>
          </p:cNvSpPr>
          <p:nvPr>
            <p:ph type="body" sz="quarter" idx="36" hasCustomPrompt="1"/>
          </p:nvPr>
        </p:nvSpPr>
        <p:spPr>
          <a:xfrm>
            <a:off x="509588" y="1193799"/>
            <a:ext cx="202247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13">
            <a:extLst>
              <a:ext uri="{FF2B5EF4-FFF2-40B4-BE49-F238E27FC236}">
                <a16:creationId xmlns:a16="http://schemas.microsoft.com/office/drawing/2014/main" id="{15651667-F129-CD6C-48D3-F2AE88DAA96E}"/>
              </a:ext>
            </a:extLst>
          </p:cNvPr>
          <p:cNvSpPr>
            <a:spLocks noGrp="1"/>
          </p:cNvSpPr>
          <p:nvPr>
            <p:ph type="body" sz="quarter" idx="37" hasCustomPrompt="1"/>
          </p:nvPr>
        </p:nvSpPr>
        <p:spPr>
          <a:xfrm>
            <a:off x="27828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1" name="Text Placeholder 13">
            <a:extLst>
              <a:ext uri="{FF2B5EF4-FFF2-40B4-BE49-F238E27FC236}">
                <a16:creationId xmlns:a16="http://schemas.microsoft.com/office/drawing/2014/main" id="{980A3DA7-A3FB-C26C-3903-C1FF3999B138}"/>
              </a:ext>
            </a:extLst>
          </p:cNvPr>
          <p:cNvSpPr>
            <a:spLocks noGrp="1"/>
          </p:cNvSpPr>
          <p:nvPr>
            <p:ph type="body" sz="quarter" idx="39" hasCustomPrompt="1"/>
          </p:nvPr>
        </p:nvSpPr>
        <p:spPr>
          <a:xfrm>
            <a:off x="50815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2" name="Text Placeholder 13">
            <a:extLst>
              <a:ext uri="{FF2B5EF4-FFF2-40B4-BE49-F238E27FC236}">
                <a16:creationId xmlns:a16="http://schemas.microsoft.com/office/drawing/2014/main" id="{361499BC-5112-3896-0850-761CF5173FCC}"/>
              </a:ext>
            </a:extLst>
          </p:cNvPr>
          <p:cNvSpPr>
            <a:spLocks noGrp="1"/>
          </p:cNvSpPr>
          <p:nvPr>
            <p:ph type="body" sz="quarter" idx="41" hasCustomPrompt="1"/>
          </p:nvPr>
        </p:nvSpPr>
        <p:spPr>
          <a:xfrm>
            <a:off x="73866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3" name="Text Placeholder 13">
            <a:extLst>
              <a:ext uri="{FF2B5EF4-FFF2-40B4-BE49-F238E27FC236}">
                <a16:creationId xmlns:a16="http://schemas.microsoft.com/office/drawing/2014/main" id="{40A427D1-8FAF-7F1D-7862-A2DE14271DFD}"/>
              </a:ext>
            </a:extLst>
          </p:cNvPr>
          <p:cNvSpPr>
            <a:spLocks noGrp="1"/>
          </p:cNvSpPr>
          <p:nvPr>
            <p:ph type="body" sz="quarter" idx="42" hasCustomPrompt="1"/>
          </p:nvPr>
        </p:nvSpPr>
        <p:spPr>
          <a:xfrm>
            <a:off x="96599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6" name="Footer Placeholder 4">
            <a:extLst>
              <a:ext uri="{FF2B5EF4-FFF2-40B4-BE49-F238E27FC236}">
                <a16:creationId xmlns:a16="http://schemas.microsoft.com/office/drawing/2014/main" id="{C229EEEE-B0A2-A2BE-35AF-173E9D58E9B0}"/>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7" name="Slide Number Placeholder 5">
            <a:extLst>
              <a:ext uri="{FF2B5EF4-FFF2-40B4-BE49-F238E27FC236}">
                <a16:creationId xmlns:a16="http://schemas.microsoft.com/office/drawing/2014/main" id="{489DF736-28BD-164B-2D6C-31C02106760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826437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95">
          <p15:clr>
            <a:srgbClr val="A4A3A4"/>
          </p15:clr>
        </p15:guide>
        <p15:guide id="4" pos="1753">
          <p15:clr>
            <a:srgbClr val="A4A3A4"/>
          </p15:clr>
        </p15:guide>
        <p15:guide id="5" pos="5927">
          <p15:clr>
            <a:srgbClr val="A4A3A4"/>
          </p15:clr>
        </p15:guide>
        <p15:guide id="6" pos="6085">
          <p15:clr>
            <a:srgbClr val="A4A3A4"/>
          </p15:clr>
        </p15:guide>
        <p15:guide id="7" orient="horz" pos="3294">
          <p15:clr>
            <a:srgbClr val="A4A3A4"/>
          </p15:clr>
        </p15:guide>
        <p15:guide id="8" orient="horz" pos="3203">
          <p15:clr>
            <a:srgbClr val="A4A3A4"/>
          </p15:clr>
        </p15:guide>
        <p15:guide id="9" pos="3046">
          <p15:clr>
            <a:srgbClr val="A4A3A4"/>
          </p15:clr>
        </p15:guide>
        <p15:guide id="10" pos="3205">
          <p15:clr>
            <a:srgbClr val="A4A3A4"/>
          </p15:clr>
        </p15:guide>
        <p15:guide id="11" pos="4475">
          <p15:clr>
            <a:srgbClr val="A4A3A4"/>
          </p15:clr>
        </p15:guide>
        <p15:guide id="12" pos="4634">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ive Topics with Key Messag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5B426423-BFF0-2ECA-E6AA-5910B9F37179}"/>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6">
            <a:extLst>
              <a:ext uri="{FF2B5EF4-FFF2-40B4-BE49-F238E27FC236}">
                <a16:creationId xmlns:a16="http://schemas.microsoft.com/office/drawing/2014/main" id="{D886AAE0-10A6-EDDA-62C2-5788956150B3}"/>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13" name="Text Placeholder 13">
            <a:extLst>
              <a:ext uri="{FF2B5EF4-FFF2-40B4-BE49-F238E27FC236}">
                <a16:creationId xmlns:a16="http://schemas.microsoft.com/office/drawing/2014/main" id="{16B16247-8513-4A14-ED53-51310CF5CA62}"/>
              </a:ext>
            </a:extLst>
          </p:cNvPr>
          <p:cNvSpPr>
            <a:spLocks noGrp="1"/>
          </p:cNvSpPr>
          <p:nvPr>
            <p:ph type="body" sz="quarter" idx="36" hasCustomPrompt="1"/>
          </p:nvPr>
        </p:nvSpPr>
        <p:spPr>
          <a:xfrm>
            <a:off x="509588" y="1193799"/>
            <a:ext cx="202247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Text Placeholder 13">
            <a:extLst>
              <a:ext uri="{FF2B5EF4-FFF2-40B4-BE49-F238E27FC236}">
                <a16:creationId xmlns:a16="http://schemas.microsoft.com/office/drawing/2014/main" id="{69D069FF-6C8A-5B31-D1E0-989E34BE752C}"/>
              </a:ext>
            </a:extLst>
          </p:cNvPr>
          <p:cNvSpPr>
            <a:spLocks noGrp="1"/>
          </p:cNvSpPr>
          <p:nvPr>
            <p:ph type="body" sz="quarter" idx="37" hasCustomPrompt="1"/>
          </p:nvPr>
        </p:nvSpPr>
        <p:spPr>
          <a:xfrm>
            <a:off x="27828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5" name="Text Placeholder 13">
            <a:extLst>
              <a:ext uri="{FF2B5EF4-FFF2-40B4-BE49-F238E27FC236}">
                <a16:creationId xmlns:a16="http://schemas.microsoft.com/office/drawing/2014/main" id="{F5BA5569-4B1F-CA3D-1BEC-141C18ADABC8}"/>
              </a:ext>
            </a:extLst>
          </p:cNvPr>
          <p:cNvSpPr>
            <a:spLocks noGrp="1"/>
          </p:cNvSpPr>
          <p:nvPr>
            <p:ph type="body" sz="quarter" idx="39" hasCustomPrompt="1"/>
          </p:nvPr>
        </p:nvSpPr>
        <p:spPr>
          <a:xfrm>
            <a:off x="50815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6" name="Text Placeholder 13">
            <a:extLst>
              <a:ext uri="{FF2B5EF4-FFF2-40B4-BE49-F238E27FC236}">
                <a16:creationId xmlns:a16="http://schemas.microsoft.com/office/drawing/2014/main" id="{E319A8E3-5ADD-3288-5F1B-04C917B6854A}"/>
              </a:ext>
            </a:extLst>
          </p:cNvPr>
          <p:cNvSpPr>
            <a:spLocks noGrp="1"/>
          </p:cNvSpPr>
          <p:nvPr>
            <p:ph type="body" sz="quarter" idx="41" hasCustomPrompt="1"/>
          </p:nvPr>
        </p:nvSpPr>
        <p:spPr>
          <a:xfrm>
            <a:off x="73866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2" name="Text Placeholder 13">
            <a:extLst>
              <a:ext uri="{FF2B5EF4-FFF2-40B4-BE49-F238E27FC236}">
                <a16:creationId xmlns:a16="http://schemas.microsoft.com/office/drawing/2014/main" id="{9C7BB977-9162-C416-2FDC-FCFA7C91BF20}"/>
              </a:ext>
            </a:extLst>
          </p:cNvPr>
          <p:cNvSpPr>
            <a:spLocks noGrp="1"/>
          </p:cNvSpPr>
          <p:nvPr>
            <p:ph type="body" sz="quarter" idx="42" hasCustomPrompt="1"/>
          </p:nvPr>
        </p:nvSpPr>
        <p:spPr>
          <a:xfrm>
            <a:off x="96599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5" name="Footer Placeholder 4">
            <a:extLst>
              <a:ext uri="{FF2B5EF4-FFF2-40B4-BE49-F238E27FC236}">
                <a16:creationId xmlns:a16="http://schemas.microsoft.com/office/drawing/2014/main" id="{2F7A427F-D078-B123-F397-22F5D9C4B053}"/>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F619F4FC-F962-8220-3C63-CD5D48756F5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4215967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95">
          <p15:clr>
            <a:srgbClr val="A4A3A4"/>
          </p15:clr>
        </p15:guide>
        <p15:guide id="4" pos="1753">
          <p15:clr>
            <a:srgbClr val="A4A3A4"/>
          </p15:clr>
        </p15:guide>
        <p15:guide id="5" pos="5927">
          <p15:clr>
            <a:srgbClr val="A4A3A4"/>
          </p15:clr>
        </p15:guide>
        <p15:guide id="6" pos="6085">
          <p15:clr>
            <a:srgbClr val="A4A3A4"/>
          </p15:clr>
        </p15:guide>
        <p15:guide id="7" orient="horz" pos="3294">
          <p15:clr>
            <a:srgbClr val="A4A3A4"/>
          </p15:clr>
        </p15:guide>
        <p15:guide id="8" orient="horz" pos="3203">
          <p15:clr>
            <a:srgbClr val="A4A3A4"/>
          </p15:clr>
        </p15:guide>
        <p15:guide id="9" pos="3046">
          <p15:clr>
            <a:srgbClr val="A4A3A4"/>
          </p15:clr>
        </p15:guide>
        <p15:guide id="10" pos="3205">
          <p15:clr>
            <a:srgbClr val="A4A3A4"/>
          </p15:clr>
        </p15:guide>
        <p15:guide id="11" pos="4475">
          <p15:clr>
            <a:srgbClr val="A4A3A4"/>
          </p15:clr>
        </p15:guide>
        <p15:guide id="12" pos="4634">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Dark Blue">
    <p:bg>
      <p:bgPr>
        <a:solidFill>
          <a:schemeClr val="accent2"/>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56F4BB75-A65B-C928-4300-940A326B325A}"/>
              </a:ext>
            </a:extLst>
          </p:cNvPr>
          <p:cNvSpPr>
            <a:spLocks noGrp="1"/>
          </p:cNvSpPr>
          <p:nvPr>
            <p:ph type="title" hasCustomPrompt="1"/>
          </p:nvPr>
        </p:nvSpPr>
        <p:spPr bwMode="gray">
          <a:xfrm>
            <a:off x="515937" y="2673350"/>
            <a:ext cx="7056438" cy="1795556"/>
          </a:xfrm>
        </p:spPr>
        <p:txBody>
          <a:bodyPr wrap="square" anchor="ct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Divider slide title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3 lines maximum lorem ipsum dolor sit </a:t>
            </a:r>
            <a:r>
              <a:rPr lang="en-US" sz="4800" spc="-110" err="1">
                <a:solidFill>
                  <a:srgbClr val="FFFFFE"/>
                </a:solidFill>
                <a:ea typeface="Alfabet" pitchFamily="2" charset="0"/>
                <a:cs typeface="Microsoft Sans Serif" panose="020B0604020202020204" pitchFamily="34" charset="0"/>
              </a:rPr>
              <a:t>amet</a:t>
            </a:r>
            <a:endParaRPr lang="en-US" sz="4800" spc="-110">
              <a:solidFill>
                <a:srgbClr val="FFFFFE"/>
              </a:solidFill>
              <a:ea typeface="Alfabet" pitchFamily="2" charset="0"/>
              <a:cs typeface="Microsoft Sans Serif" panose="020B0604020202020204" pitchFamily="34" charset="0"/>
            </a:endParaRPr>
          </a:p>
        </p:txBody>
      </p:sp>
      <p:pic>
        <p:nvPicPr>
          <p:cNvPr id="3" name="Graphic 2">
            <a:extLst>
              <a:ext uri="{FF2B5EF4-FFF2-40B4-BE49-F238E27FC236}">
                <a16:creationId xmlns:a16="http://schemas.microsoft.com/office/drawing/2014/main" id="{5FCC5857-127B-92B1-127D-549E125A84B7}"/>
              </a:ext>
            </a:extLst>
          </p:cNvPr>
          <p:cNvPicPr>
            <a:picLocks noChangeAspect="1"/>
          </p:cNvPicPr>
          <p:nvPr userDrawn="1"/>
        </p:nvPicPr>
        <p:blipFill>
          <a:blip r:embed="rId2">
            <a:extLst>
              <a:ext uri="{96DAC541-7B7A-43D3-8B79-37D633B846F1}">
                <asvg:svgBlip xmlns:asvg="http://schemas.microsoft.com/office/drawing/2016/SVG/main" r:embed="rId3"/>
              </a:ext>
            </a:extLst>
          </a:blip>
          <a:srcRect t="7956"/>
          <a:stretch>
            <a:fillRect/>
          </a:stretch>
        </p:blipFill>
        <p:spPr>
          <a:xfrm rot="19262939" flipV="1">
            <a:off x="7414009" y="2577117"/>
            <a:ext cx="5592194" cy="5147262"/>
          </a:xfrm>
          <a:custGeom>
            <a:avLst/>
            <a:gdLst>
              <a:gd name="connsiteX0" fmla="*/ 2936118 w 5592194"/>
              <a:gd name="connsiteY0" fmla="*/ 5147261 h 5147262"/>
              <a:gd name="connsiteX1" fmla="*/ 5592194 w 5592194"/>
              <a:gd name="connsiteY1" fmla="*/ 3000171 h 5147262"/>
              <a:gd name="connsiteX2" fmla="*/ 5592194 w 5592194"/>
              <a:gd name="connsiteY2" fmla="*/ 2879976 h 5147262"/>
              <a:gd name="connsiteX3" fmla="*/ 3264109 w 5592194"/>
              <a:gd name="connsiteY3" fmla="*/ 0 h 5147262"/>
              <a:gd name="connsiteX4" fmla="*/ 0 w 5592194"/>
              <a:gd name="connsiteY4" fmla="*/ 2638607 h 5147262"/>
              <a:gd name="connsiteX5" fmla="*/ 0 w 5592194"/>
              <a:gd name="connsiteY5" fmla="*/ 3023965 h 5147262"/>
              <a:gd name="connsiteX6" fmla="*/ 1716408 w 5592194"/>
              <a:gd name="connsiteY6" fmla="*/ 5147262 h 514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194" h="5147262">
                <a:moveTo>
                  <a:pt x="2936118" y="5147261"/>
                </a:moveTo>
                <a:lnTo>
                  <a:pt x="5592194" y="3000171"/>
                </a:lnTo>
                <a:lnTo>
                  <a:pt x="5592194" y="2879976"/>
                </a:lnTo>
                <a:lnTo>
                  <a:pt x="3264109" y="0"/>
                </a:lnTo>
                <a:lnTo>
                  <a:pt x="0" y="2638607"/>
                </a:lnTo>
                <a:lnTo>
                  <a:pt x="0" y="3023965"/>
                </a:lnTo>
                <a:lnTo>
                  <a:pt x="1716408" y="5147262"/>
                </a:lnTo>
                <a:close/>
              </a:path>
            </a:pathLst>
          </a:custGeom>
        </p:spPr>
      </p:pic>
      <p:pic>
        <p:nvPicPr>
          <p:cNvPr id="6" name="Picture 2">
            <a:extLst>
              <a:ext uri="{FF2B5EF4-FFF2-40B4-BE49-F238E27FC236}">
                <a16:creationId xmlns:a16="http://schemas.microsoft.com/office/drawing/2014/main" id="{B4CD1440-8C09-3A2A-5025-11244190A58A}"/>
              </a:ext>
            </a:extLst>
          </p:cNvPr>
          <p:cNvPicPr>
            <a:picLocks noChangeAspect="1" noChangeArrowheads="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9920889" y="4823714"/>
            <a:ext cx="938292" cy="102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77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50/50 Re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FA1FF-B9BB-4FB7-FEF1-F702DBFCFE7B}"/>
              </a:ext>
            </a:extLst>
          </p:cNvPr>
          <p:cNvSpPr/>
          <p:nvPr userDrawn="1"/>
        </p:nvSpPr>
        <p:spPr>
          <a:xfrm>
            <a:off x="6096000" y="0"/>
            <a:ext cx="6096000" cy="6858000"/>
          </a:xfrm>
          <a:prstGeom prst="rect">
            <a:avLst/>
          </a:prstGeom>
          <a:gradFill>
            <a:gsLst>
              <a:gs pos="80000">
                <a:schemeClr val="accent2"/>
              </a:gs>
              <a:gs pos="1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60A4D5D0-ECDC-F905-8122-5711983D820B}"/>
              </a:ext>
            </a:extLst>
          </p:cNvPr>
          <p:cNvSpPr>
            <a:spLocks noGrp="1"/>
          </p:cNvSpPr>
          <p:nvPr>
            <p:ph type="title" hasCustomPrompt="1"/>
          </p:nvPr>
        </p:nvSpPr>
        <p:spPr>
          <a:xfrm>
            <a:off x="515380" y="333957"/>
            <a:ext cx="5291531" cy="647119"/>
          </a:xfrm>
        </p:spPr>
        <p:txBody>
          <a:bodyPr/>
          <a:lstStyle/>
          <a:p>
            <a:r>
              <a:rPr lang="en-US"/>
              <a:t>Click to edit master title style</a:t>
            </a:r>
            <a:endParaRPr lang="en-CA"/>
          </a:p>
        </p:txBody>
      </p:sp>
      <p:sp>
        <p:nvSpPr>
          <p:cNvPr id="5" name="Footer Placeholder 4">
            <a:extLst>
              <a:ext uri="{FF2B5EF4-FFF2-40B4-BE49-F238E27FC236}">
                <a16:creationId xmlns:a16="http://schemas.microsoft.com/office/drawing/2014/main" id="{4E15056D-51CB-D0F3-D3AC-AC472481CDCA}"/>
              </a:ext>
            </a:extLst>
          </p:cNvPr>
          <p:cNvSpPr>
            <a:spLocks noGrp="1"/>
          </p:cNvSpPr>
          <p:nvPr>
            <p:ph type="ftr" sz="quarter" idx="11"/>
          </p:nvPr>
        </p:nvSpPr>
        <p:spPr>
          <a:xfrm>
            <a:off x="508001" y="6381750"/>
            <a:ext cx="5307583" cy="287610"/>
          </a:xfrm>
        </p:spPr>
        <p:txBody>
          <a:bodyPr/>
          <a:lstStyle>
            <a:lvl1pPr>
              <a:defRPr>
                <a:solidFill>
                  <a:schemeClr val="tx1">
                    <a:lumMod val="60000"/>
                    <a:lumOff val="40000"/>
                  </a:schemeClr>
                </a:solidFill>
              </a:defRPr>
            </a:lvl1pPr>
          </a:lstStyle>
          <a:p>
            <a:endParaRPr lang="en-US"/>
          </a:p>
        </p:txBody>
      </p:sp>
      <p:sp>
        <p:nvSpPr>
          <p:cNvPr id="13" name="Text Placeholder 3">
            <a:extLst>
              <a:ext uri="{FF2B5EF4-FFF2-40B4-BE49-F238E27FC236}">
                <a16:creationId xmlns:a16="http://schemas.microsoft.com/office/drawing/2014/main" id="{DF8C58F4-5E09-1827-6082-9EE82B7438FC}"/>
              </a:ext>
            </a:extLst>
          </p:cNvPr>
          <p:cNvSpPr>
            <a:spLocks noGrp="1"/>
          </p:cNvSpPr>
          <p:nvPr>
            <p:ph type="body" sz="half" idx="2" hasCustomPrompt="1"/>
          </p:nvPr>
        </p:nvSpPr>
        <p:spPr>
          <a:xfrm>
            <a:off x="6376988" y="333375"/>
            <a:ext cx="5307012" cy="644525"/>
          </a:xfrm>
        </p:spPr>
        <p:txBody>
          <a:bodyPr rIns="0" anchor="t">
            <a:noAutofit/>
          </a:bodyPr>
          <a:lstStyle>
            <a:lvl1pPr marL="0" indent="0">
              <a:buNone/>
              <a:defRPr sz="2800" spc="-4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5FBA12C8-4829-4FDB-6A5E-51B189F0D427}"/>
              </a:ext>
            </a:extLst>
          </p:cNvPr>
          <p:cNvSpPr>
            <a:spLocks noGrp="1"/>
          </p:cNvSpPr>
          <p:nvPr>
            <p:ph idx="13" hasCustomPrompt="1"/>
          </p:nvPr>
        </p:nvSpPr>
        <p:spPr>
          <a:xfrm>
            <a:off x="6384032" y="1196975"/>
            <a:ext cx="5293283" cy="49688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6A57780B-96C0-714F-B636-590966F0FA5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7488855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50/50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FA1FF-B9BB-4FB7-FEF1-F702DBFCFE7B}"/>
              </a:ext>
            </a:extLst>
          </p:cNvPr>
          <p:cNvSpPr/>
          <p:nvPr userDrawn="1"/>
        </p:nvSpPr>
        <p:spPr>
          <a:xfrm>
            <a:off x="6096000" y="0"/>
            <a:ext cx="6096000" cy="6858000"/>
          </a:xfrm>
          <a:prstGeom prst="rect">
            <a:avLst/>
          </a:prstGeom>
          <a:gradFill>
            <a:gsLst>
              <a:gs pos="80000">
                <a:schemeClr val="accent3"/>
              </a:gs>
              <a:gs pos="1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7" name="Title 8">
            <a:extLst>
              <a:ext uri="{FF2B5EF4-FFF2-40B4-BE49-F238E27FC236}">
                <a16:creationId xmlns:a16="http://schemas.microsoft.com/office/drawing/2014/main" id="{E0DD1971-7871-357D-64F2-0A03E52FBEBA}"/>
              </a:ext>
            </a:extLst>
          </p:cNvPr>
          <p:cNvSpPr>
            <a:spLocks noGrp="1"/>
          </p:cNvSpPr>
          <p:nvPr>
            <p:ph type="title" hasCustomPrompt="1"/>
          </p:nvPr>
        </p:nvSpPr>
        <p:spPr>
          <a:xfrm>
            <a:off x="515380" y="333957"/>
            <a:ext cx="5291531" cy="647119"/>
          </a:xfrm>
        </p:spPr>
        <p:txBody>
          <a:bodyPr/>
          <a:lstStyle/>
          <a:p>
            <a:r>
              <a:rPr lang="en-US"/>
              <a:t>Click to edit master title style</a:t>
            </a:r>
            <a:endParaRPr lang="en-CA"/>
          </a:p>
        </p:txBody>
      </p:sp>
      <p:sp>
        <p:nvSpPr>
          <p:cNvPr id="13" name="Content Placeholder 2">
            <a:extLst>
              <a:ext uri="{FF2B5EF4-FFF2-40B4-BE49-F238E27FC236}">
                <a16:creationId xmlns:a16="http://schemas.microsoft.com/office/drawing/2014/main" id="{7B5EBECC-3E11-4A8E-6457-2CDA415C8D98}"/>
              </a:ext>
            </a:extLst>
          </p:cNvPr>
          <p:cNvSpPr>
            <a:spLocks noGrp="1"/>
          </p:cNvSpPr>
          <p:nvPr>
            <p:ph idx="1" hasCustomPrompt="1"/>
          </p:nvPr>
        </p:nvSpPr>
        <p:spPr>
          <a:xfrm>
            <a:off x="515380" y="1196975"/>
            <a:ext cx="5293283"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BD41A709-95AD-A665-DEC1-4ED658B79AE5}"/>
              </a:ext>
            </a:extLst>
          </p:cNvPr>
          <p:cNvSpPr>
            <a:spLocks noGrp="1"/>
          </p:cNvSpPr>
          <p:nvPr>
            <p:ph type="ftr" sz="quarter" idx="11"/>
          </p:nvPr>
        </p:nvSpPr>
        <p:spPr>
          <a:xfrm>
            <a:off x="508001" y="6381750"/>
            <a:ext cx="5307583" cy="287610"/>
          </a:xfrm>
        </p:spPr>
        <p:txBody>
          <a:bodyPr/>
          <a:lstStyle>
            <a:lvl1pPr>
              <a:defRPr>
                <a:solidFill>
                  <a:schemeClr val="tx1">
                    <a:lumMod val="60000"/>
                    <a:lumOff val="40000"/>
                  </a:schemeClr>
                </a:solidFill>
              </a:defRPr>
            </a:lvl1pPr>
          </a:lstStyle>
          <a:p>
            <a:endParaRPr lang="en-US"/>
          </a:p>
        </p:txBody>
      </p:sp>
      <p:sp>
        <p:nvSpPr>
          <p:cNvPr id="18" name="Text Placeholder 3">
            <a:extLst>
              <a:ext uri="{FF2B5EF4-FFF2-40B4-BE49-F238E27FC236}">
                <a16:creationId xmlns:a16="http://schemas.microsoft.com/office/drawing/2014/main" id="{9EB80BBF-B94E-C088-61EE-732873FC5E6A}"/>
              </a:ext>
            </a:extLst>
          </p:cNvPr>
          <p:cNvSpPr>
            <a:spLocks noGrp="1"/>
          </p:cNvSpPr>
          <p:nvPr>
            <p:ph type="body" sz="half" idx="2" hasCustomPrompt="1"/>
          </p:nvPr>
        </p:nvSpPr>
        <p:spPr>
          <a:xfrm>
            <a:off x="6376988" y="333375"/>
            <a:ext cx="5307012" cy="644525"/>
          </a:xfrm>
        </p:spPr>
        <p:txBody>
          <a:bodyPr rIns="0" anchor="t">
            <a:noAutofit/>
          </a:bodyPr>
          <a:lstStyle>
            <a:lvl1pPr marL="0" indent="0">
              <a:buNone/>
              <a:defRPr sz="2800" spc="-4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Content Placeholder 2">
            <a:extLst>
              <a:ext uri="{FF2B5EF4-FFF2-40B4-BE49-F238E27FC236}">
                <a16:creationId xmlns:a16="http://schemas.microsoft.com/office/drawing/2014/main" id="{A6B3F4A5-E687-65FA-2D76-00483E7653AF}"/>
              </a:ext>
            </a:extLst>
          </p:cNvPr>
          <p:cNvSpPr>
            <a:spLocks noGrp="1"/>
          </p:cNvSpPr>
          <p:nvPr>
            <p:ph idx="13" hasCustomPrompt="1"/>
          </p:nvPr>
        </p:nvSpPr>
        <p:spPr>
          <a:xfrm>
            <a:off x="6384032" y="1196975"/>
            <a:ext cx="5293283" cy="49688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BD88517B-6ECB-CA64-D510-05C09D5418F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098350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50/50 Purpl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FA1FF-B9BB-4FB7-FEF1-F702DBFCFE7B}"/>
              </a:ext>
            </a:extLst>
          </p:cNvPr>
          <p:cNvSpPr/>
          <p:nvPr userDrawn="1"/>
        </p:nvSpPr>
        <p:spPr>
          <a:xfrm>
            <a:off x="6096000" y="0"/>
            <a:ext cx="6096000" cy="6858000"/>
          </a:xfrm>
          <a:prstGeom prst="rect">
            <a:avLst/>
          </a:prstGeom>
          <a:gradFill>
            <a:gsLst>
              <a:gs pos="80000">
                <a:schemeClr val="accent5"/>
              </a:gs>
              <a:gs pos="1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7" name="Title 8">
            <a:extLst>
              <a:ext uri="{FF2B5EF4-FFF2-40B4-BE49-F238E27FC236}">
                <a16:creationId xmlns:a16="http://schemas.microsoft.com/office/drawing/2014/main" id="{E5FBDDE8-D77A-9DFD-488E-2CC999E3E082}"/>
              </a:ext>
            </a:extLst>
          </p:cNvPr>
          <p:cNvSpPr>
            <a:spLocks noGrp="1"/>
          </p:cNvSpPr>
          <p:nvPr>
            <p:ph type="title" hasCustomPrompt="1"/>
          </p:nvPr>
        </p:nvSpPr>
        <p:spPr>
          <a:xfrm>
            <a:off x="515380" y="333957"/>
            <a:ext cx="5291531" cy="647119"/>
          </a:xfrm>
        </p:spPr>
        <p:txBody>
          <a:bodyPr/>
          <a:lstStyle/>
          <a:p>
            <a:r>
              <a:rPr lang="en-US"/>
              <a:t>Click to edit master title style</a:t>
            </a:r>
            <a:endParaRPr lang="en-CA"/>
          </a:p>
        </p:txBody>
      </p:sp>
      <p:sp>
        <p:nvSpPr>
          <p:cNvPr id="10" name="Text Placeholder 3">
            <a:extLst>
              <a:ext uri="{FF2B5EF4-FFF2-40B4-BE49-F238E27FC236}">
                <a16:creationId xmlns:a16="http://schemas.microsoft.com/office/drawing/2014/main" id="{3DBBEB8C-86B6-32C2-6D9A-FEFCC85382BD}"/>
              </a:ext>
            </a:extLst>
          </p:cNvPr>
          <p:cNvSpPr>
            <a:spLocks noGrp="1"/>
          </p:cNvSpPr>
          <p:nvPr>
            <p:ph type="body" sz="half" idx="2" hasCustomPrompt="1"/>
          </p:nvPr>
        </p:nvSpPr>
        <p:spPr>
          <a:xfrm>
            <a:off x="6376988" y="333375"/>
            <a:ext cx="5307012" cy="644525"/>
          </a:xfrm>
        </p:spPr>
        <p:txBody>
          <a:bodyPr rIns="0" anchor="t">
            <a:noAutofit/>
          </a:bodyPr>
          <a:lstStyle>
            <a:lvl1pPr marL="0" indent="0">
              <a:buNone/>
              <a:defRPr sz="2800" spc="-4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DF5D7178-97E7-0C94-71EB-3BE7E35D3683}"/>
              </a:ext>
            </a:extLst>
          </p:cNvPr>
          <p:cNvSpPr>
            <a:spLocks noGrp="1"/>
          </p:cNvSpPr>
          <p:nvPr>
            <p:ph idx="1" hasCustomPrompt="1"/>
          </p:nvPr>
        </p:nvSpPr>
        <p:spPr>
          <a:xfrm>
            <a:off x="515380" y="1196975"/>
            <a:ext cx="5293283"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A6D65C0F-C876-4824-776B-1ED07AAB55D5}"/>
              </a:ext>
            </a:extLst>
          </p:cNvPr>
          <p:cNvSpPr>
            <a:spLocks noGrp="1"/>
          </p:cNvSpPr>
          <p:nvPr>
            <p:ph idx="13" hasCustomPrompt="1"/>
          </p:nvPr>
        </p:nvSpPr>
        <p:spPr>
          <a:xfrm>
            <a:off x="6384032" y="1196975"/>
            <a:ext cx="5293283" cy="49688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DC4B815D-BCD3-860C-C804-ADADF68C2AD2}"/>
              </a:ext>
            </a:extLst>
          </p:cNvPr>
          <p:cNvSpPr>
            <a:spLocks noGrp="1"/>
          </p:cNvSpPr>
          <p:nvPr>
            <p:ph type="ftr" sz="quarter" idx="11"/>
          </p:nvPr>
        </p:nvSpPr>
        <p:spPr>
          <a:xfrm>
            <a:off x="508001" y="6381750"/>
            <a:ext cx="5307583" cy="287610"/>
          </a:xfrm>
        </p:spPr>
        <p:txBody>
          <a:bodyPr/>
          <a:lstStyle>
            <a:lvl1pPr>
              <a:defRPr>
                <a:solidFill>
                  <a:schemeClr val="tx1">
                    <a:lumMod val="60000"/>
                    <a:lumOff val="40000"/>
                  </a:schemeClr>
                </a:solidFill>
              </a:defRPr>
            </a:lvl1pPr>
          </a:lstStyle>
          <a:p>
            <a:endParaRPr lang="en-US"/>
          </a:p>
        </p:txBody>
      </p:sp>
      <p:sp>
        <p:nvSpPr>
          <p:cNvPr id="5" name="Slide Number Placeholder 5">
            <a:extLst>
              <a:ext uri="{FF2B5EF4-FFF2-40B4-BE49-F238E27FC236}">
                <a16:creationId xmlns:a16="http://schemas.microsoft.com/office/drawing/2014/main" id="{4A441725-AABB-55CD-2672-BE70FFB7A758}"/>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7736446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760D52-AFAC-CE4D-DF57-9E5EC2DB7E76}"/>
              </a:ext>
            </a:extLst>
          </p:cNvPr>
          <p:cNvSpPr>
            <a:spLocks noGrp="1"/>
          </p:cNvSpPr>
          <p:nvPr>
            <p:ph type="ftr" sz="quarter" idx="14"/>
          </p:nvPr>
        </p:nvSpPr>
        <p:spPr/>
        <p:txBody>
          <a:bodyPr/>
          <a:lstStyle>
            <a:lvl1pPr>
              <a:defRPr>
                <a:solidFill>
                  <a:schemeClr val="tx2"/>
                </a:solidFill>
              </a:defRPr>
            </a:lvl1pPr>
          </a:lstStyle>
          <a:p>
            <a:endParaRPr lang="en-US"/>
          </a:p>
        </p:txBody>
      </p:sp>
      <p:sp>
        <p:nvSpPr>
          <p:cNvPr id="7" name="Picture Placeholder 8">
            <a:extLst>
              <a:ext uri="{FF2B5EF4-FFF2-40B4-BE49-F238E27FC236}">
                <a16:creationId xmlns:a16="http://schemas.microsoft.com/office/drawing/2014/main" id="{42CFE31E-9137-3667-8CCD-BA9AD5A993AE}"/>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8" name="Title 1">
            <a:extLst>
              <a:ext uri="{FF2B5EF4-FFF2-40B4-BE49-F238E27FC236}">
                <a16:creationId xmlns:a16="http://schemas.microsoft.com/office/drawing/2014/main" id="{5FFA98BE-ECDB-0DB8-8830-3058A108C4A1}"/>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2D91E00E-2462-4F88-7EE9-D4B285BD95B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75167226"/>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Blue">
    <p:bg>
      <p:bgPr>
        <a:gradFill>
          <a:gsLst>
            <a:gs pos="80000">
              <a:schemeClr val="accent3"/>
            </a:gs>
            <a:gs pos="10000">
              <a:schemeClr val="accent4"/>
            </a:gs>
          </a:gsLst>
          <a:lin ang="5400000" scaled="0"/>
        </a:gra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7E4CB202-DC06-D5FA-CFFB-627CD16839E1}"/>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9" name="Title 1">
            <a:extLst>
              <a:ext uri="{FF2B5EF4-FFF2-40B4-BE49-F238E27FC236}">
                <a16:creationId xmlns:a16="http://schemas.microsoft.com/office/drawing/2014/main" id="{AD938195-08E4-90AD-12C4-BBC2F9DB0A9C}"/>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B8BD4B94-2C06-649A-C573-E170DF7C3ED6}"/>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3" name="Slide Number Placeholder 5">
            <a:extLst>
              <a:ext uri="{FF2B5EF4-FFF2-40B4-BE49-F238E27FC236}">
                <a16:creationId xmlns:a16="http://schemas.microsoft.com/office/drawing/2014/main" id="{44BEE7FC-3A7A-50CC-CC64-74185747A76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585528273"/>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1122F592-4755-0EA1-2EC4-90E93C7AE983}"/>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9" name="Title 1">
            <a:extLst>
              <a:ext uri="{FF2B5EF4-FFF2-40B4-BE49-F238E27FC236}">
                <a16:creationId xmlns:a16="http://schemas.microsoft.com/office/drawing/2014/main" id="{90C55AFE-FC3E-3B13-587E-431A065528C8}"/>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8351BEB6-7ACF-4583-5A18-3D5834FB7684}"/>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3" name="Slide Number Placeholder 5">
            <a:extLst>
              <a:ext uri="{FF2B5EF4-FFF2-40B4-BE49-F238E27FC236}">
                <a16:creationId xmlns:a16="http://schemas.microsoft.com/office/drawing/2014/main" id="{4606A724-A59A-54B0-00CF-85D7EA1DF926}"/>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566463063"/>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Gunmetal">
    <p:bg>
      <p:bgPr>
        <a:solidFill>
          <a:schemeClr val="bg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2" name="Title 1">
            <a:extLst>
              <a:ext uri="{FF2B5EF4-FFF2-40B4-BE49-F238E27FC236}">
                <a16:creationId xmlns:a16="http://schemas.microsoft.com/office/drawing/2014/main" id="{CF2A8EAA-9EEF-BB4D-B6EA-9F501CCAA08C}"/>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38FE733E-A786-F97D-C1D6-8826F0D04D45}"/>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85617E0F-1CEF-CF9B-C263-38306D0F0F77}"/>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27355733"/>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ight Platform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16EB4B-41BF-319E-1DF6-062D632D5177}"/>
              </a:ext>
            </a:extLst>
          </p:cNvPr>
          <p:cNvPicPr>
            <a:picLocks noChangeAspect="1"/>
          </p:cNvPicPr>
          <p:nvPr userDrawn="1"/>
        </p:nvPicPr>
        <p:blipFill rotWithShape="1">
          <a:blip r:embed="rId2"/>
          <a:srcRect l="135" t="435" r="435" b="1"/>
          <a:stretch/>
        </p:blipFill>
        <p:spPr>
          <a:xfrm>
            <a:off x="0" y="0"/>
            <a:ext cx="12192000" cy="6858000"/>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652209"/>
            <a:ext cx="11161240" cy="792163"/>
          </a:xfrm>
        </p:spPr>
        <p:txBody>
          <a:bodyPr anchor="ctr"/>
          <a:lstStyle>
            <a:lvl1pPr algn="ctr">
              <a:defRPr sz="4800" b="0" cap="all" baseline="0"/>
            </a:lvl1pPr>
          </a:lstStyle>
          <a:p>
            <a:r>
              <a:rPr lang="en-US"/>
              <a:t>Click to edit Master title style</a:t>
            </a:r>
          </a:p>
        </p:txBody>
      </p:sp>
      <p:sp>
        <p:nvSpPr>
          <p:cNvPr id="9" name="Picture Placeholder 9">
            <a:extLst>
              <a:ext uri="{FF2B5EF4-FFF2-40B4-BE49-F238E27FC236}">
                <a16:creationId xmlns:a16="http://schemas.microsoft.com/office/drawing/2014/main" id="{82679F79-9E35-481F-B9CE-A6074A4BEE1F}"/>
              </a:ext>
            </a:extLst>
          </p:cNvPr>
          <p:cNvSpPr>
            <a:spLocks noGrp="1"/>
          </p:cNvSpPr>
          <p:nvPr>
            <p:ph type="pic" sz="quarter" idx="25" hasCustomPrompt="1"/>
          </p:nvPr>
        </p:nvSpPr>
        <p:spPr>
          <a:xfrm>
            <a:off x="4151784" y="2076098"/>
            <a:ext cx="3888432" cy="3166961"/>
          </a:xfrm>
        </p:spPr>
        <p:txBody>
          <a:bodyPr anchor="ctr">
            <a:normAutofit/>
          </a:bodyPr>
          <a:lstStyle>
            <a:lvl1pPr marL="0" indent="0" algn="ctr">
              <a:buNone/>
              <a:defRPr sz="1100" b="0" cap="none" baseline="0">
                <a:solidFill>
                  <a:schemeClr val="tx1"/>
                </a:solidFill>
              </a:defRPr>
            </a:lvl1pPr>
          </a:lstStyle>
          <a:p>
            <a:r>
              <a:rPr lang="en-CA"/>
              <a:t>Drop in showcase</a:t>
            </a:r>
            <a:br>
              <a:rPr lang="en-CA"/>
            </a:br>
            <a:r>
              <a:rPr lang="en-CA"/>
              <a:t>object here</a:t>
            </a:r>
          </a:p>
        </p:txBody>
      </p:sp>
      <p:sp>
        <p:nvSpPr>
          <p:cNvPr id="10" name="Footer Placeholder 9">
            <a:extLst>
              <a:ext uri="{FF2B5EF4-FFF2-40B4-BE49-F238E27FC236}">
                <a16:creationId xmlns:a16="http://schemas.microsoft.com/office/drawing/2014/main" id="{A89A4255-9E9A-D0B2-EEB2-FA73B3A55D54}"/>
              </a:ext>
            </a:extLst>
          </p:cNvPr>
          <p:cNvSpPr>
            <a:spLocks noGrp="1"/>
          </p:cNvSpPr>
          <p:nvPr>
            <p:ph type="ftr" sz="quarter" idx="26"/>
          </p:nvPr>
        </p:nvSpPr>
        <p:spPr/>
        <p:txBody>
          <a:bodyPr/>
          <a:lstStyle>
            <a:lvl1pPr>
              <a:defRPr>
                <a:solidFill>
                  <a:schemeClr val="tx1">
                    <a:lumMod val="60000"/>
                    <a:lumOff val="40000"/>
                  </a:schemeClr>
                </a:solidFill>
              </a:defRPr>
            </a:lvl1pPr>
          </a:lstStyle>
          <a:p>
            <a:endParaRPr lang="en-US"/>
          </a:p>
        </p:txBody>
      </p:sp>
      <p:sp>
        <p:nvSpPr>
          <p:cNvPr id="4" name="Slide Number Placeholder 5">
            <a:extLst>
              <a:ext uri="{FF2B5EF4-FFF2-40B4-BE49-F238E27FC236}">
                <a16:creationId xmlns:a16="http://schemas.microsoft.com/office/drawing/2014/main" id="{74355010-6604-63F8-EA3E-61FD2669DF0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0706740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ight Platform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1873B-15F0-FFA1-7700-BBB05B67A640}"/>
              </a:ext>
            </a:extLst>
          </p:cNvPr>
          <p:cNvPicPr>
            <a:picLocks noChangeAspect="1"/>
          </p:cNvPicPr>
          <p:nvPr userDrawn="1"/>
        </p:nvPicPr>
        <p:blipFill rotWithShape="1">
          <a:blip r:embed="rId2"/>
          <a:srcRect l="394" t="394" r="960" b="960"/>
          <a:stretch/>
        </p:blipFill>
        <p:spPr>
          <a:xfrm>
            <a:off x="-1" y="-1"/>
            <a:ext cx="12192001" cy="6858001"/>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682906"/>
            <a:ext cx="3724111" cy="5492188"/>
          </a:xfrm>
        </p:spPr>
        <p:txBody>
          <a:bodyPr anchor="ctr"/>
          <a:lstStyle>
            <a:lvl1pPr algn="l">
              <a:defRPr sz="4800" b="0" cap="all" baseline="0"/>
            </a:lvl1pPr>
          </a:lstStyle>
          <a:p>
            <a:r>
              <a:rPr lang="en-US"/>
              <a:t>Click to edit Master title style</a:t>
            </a:r>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lvl1pPr>
              <a:defRPr>
                <a:solidFill>
                  <a:schemeClr val="tx1">
                    <a:lumMod val="60000"/>
                    <a:lumOff val="40000"/>
                  </a:schemeClr>
                </a:solidFill>
              </a:defRPr>
            </a:lvl1pPr>
          </a:lstStyle>
          <a:p>
            <a:endParaRPr lang="en-US"/>
          </a:p>
        </p:txBody>
      </p:sp>
      <p:sp>
        <p:nvSpPr>
          <p:cNvPr id="9" name="Picture Placeholder 9">
            <a:extLst>
              <a:ext uri="{FF2B5EF4-FFF2-40B4-BE49-F238E27FC236}">
                <a16:creationId xmlns:a16="http://schemas.microsoft.com/office/drawing/2014/main" id="{82679F79-9E35-481F-B9CE-A6074A4BEE1F}"/>
              </a:ext>
            </a:extLst>
          </p:cNvPr>
          <p:cNvSpPr>
            <a:spLocks noGrp="1"/>
          </p:cNvSpPr>
          <p:nvPr>
            <p:ph type="pic" sz="quarter" idx="25" hasCustomPrompt="1"/>
          </p:nvPr>
        </p:nvSpPr>
        <p:spPr>
          <a:xfrm>
            <a:off x="4525857" y="692728"/>
            <a:ext cx="4839816" cy="4439496"/>
          </a:xfrm>
        </p:spPr>
        <p:txBody>
          <a:bodyPr anchor="ctr">
            <a:normAutofit/>
          </a:bodyPr>
          <a:lstStyle>
            <a:lvl1pPr marL="0" indent="0" algn="ctr">
              <a:buNone/>
              <a:defRPr sz="1100" b="0" cap="none" baseline="0">
                <a:solidFill>
                  <a:schemeClr val="tx1"/>
                </a:solidFill>
              </a:defRPr>
            </a:lvl1pPr>
          </a:lstStyle>
          <a:p>
            <a:r>
              <a:rPr lang="en-CA"/>
              <a:t>Drop in showcase</a:t>
            </a:r>
            <a:br>
              <a:rPr lang="en-CA"/>
            </a:br>
            <a:r>
              <a:rPr lang="en-CA"/>
              <a:t>object here</a:t>
            </a:r>
          </a:p>
        </p:txBody>
      </p:sp>
      <p:sp>
        <p:nvSpPr>
          <p:cNvPr id="6" name="Slide Number Placeholder 5">
            <a:extLst>
              <a:ext uri="{FF2B5EF4-FFF2-40B4-BE49-F238E27FC236}">
                <a16:creationId xmlns:a16="http://schemas.microsoft.com/office/drawing/2014/main" id="{25E19159-734F-D24F-F267-CA32AA6CC49E}"/>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7647176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Red Platform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12D245-04CE-17FF-C9F6-88B8A860AA2A}"/>
              </a:ext>
            </a:extLst>
          </p:cNvPr>
          <p:cNvPicPr>
            <a:picLocks noChangeAspect="1"/>
          </p:cNvPicPr>
          <p:nvPr userDrawn="1"/>
        </p:nvPicPr>
        <p:blipFill>
          <a:blip r:embed="rId2"/>
          <a:srcRect l="44" r="44"/>
          <a:stretch/>
        </p:blipFill>
        <p:spPr>
          <a:xfrm>
            <a:off x="0" y="0"/>
            <a:ext cx="12192000" cy="6858000"/>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628751"/>
            <a:ext cx="11161240" cy="792163"/>
          </a:xfrm>
        </p:spPr>
        <p:txBody>
          <a:bodyPr anchor="ctr"/>
          <a:lstStyle>
            <a:lvl1pPr algn="ctr">
              <a:defRPr sz="4800" b="0" cap="all" baseline="0">
                <a:solidFill>
                  <a:schemeClr val="bg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lvl1pPr>
              <a:defRPr>
                <a:solidFill>
                  <a:schemeClr val="bg2"/>
                </a:solidFill>
              </a:defRPr>
            </a:lvl1pPr>
          </a:lstStyle>
          <a:p>
            <a:endParaRPr lang="en-US"/>
          </a:p>
        </p:txBody>
      </p:sp>
      <p:sp>
        <p:nvSpPr>
          <p:cNvPr id="10" name="Picture Placeholder 9">
            <a:extLst>
              <a:ext uri="{FF2B5EF4-FFF2-40B4-BE49-F238E27FC236}">
                <a16:creationId xmlns:a16="http://schemas.microsoft.com/office/drawing/2014/main" id="{F7C4577D-3504-B6C5-C92B-6B8EE23CDAF7}"/>
              </a:ext>
            </a:extLst>
          </p:cNvPr>
          <p:cNvSpPr>
            <a:spLocks noGrp="1"/>
          </p:cNvSpPr>
          <p:nvPr>
            <p:ph type="pic" sz="quarter" idx="25" hasCustomPrompt="1"/>
          </p:nvPr>
        </p:nvSpPr>
        <p:spPr>
          <a:xfrm>
            <a:off x="4151784" y="2076098"/>
            <a:ext cx="3888432" cy="3166961"/>
          </a:xfrm>
        </p:spPr>
        <p:txBody>
          <a:bodyPr anchor="ctr">
            <a:normAutofit/>
          </a:bodyPr>
          <a:lstStyle>
            <a:lvl1pPr marL="0" indent="0" algn="ctr">
              <a:buNone/>
              <a:defRPr sz="1100" b="1" cap="none" baseline="0">
                <a:solidFill>
                  <a:schemeClr val="bg2"/>
                </a:solidFill>
              </a:defRPr>
            </a:lvl1pPr>
          </a:lstStyle>
          <a:p>
            <a:r>
              <a:rPr lang="en-CA"/>
              <a:t>Drop in showcase</a:t>
            </a:r>
            <a:br>
              <a:rPr lang="en-CA"/>
            </a:br>
            <a:r>
              <a:rPr lang="en-CA"/>
              <a:t>object here</a:t>
            </a:r>
          </a:p>
        </p:txBody>
      </p:sp>
      <p:sp>
        <p:nvSpPr>
          <p:cNvPr id="3" name="Slide Number Placeholder 5">
            <a:extLst>
              <a:ext uri="{FF2B5EF4-FFF2-40B4-BE49-F238E27FC236}">
                <a16:creationId xmlns:a16="http://schemas.microsoft.com/office/drawing/2014/main" id="{98DC2303-11C8-2718-647A-A1107AABE01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6048791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Qualcomm Blue">
    <p:bg>
      <p:bgPr>
        <a:solidFill>
          <a:schemeClr val="accent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BA59318-1AE9-0D73-E563-6D4B033B5D6F}"/>
              </a:ext>
            </a:extLst>
          </p:cNvPr>
          <p:cNvSpPr>
            <a:spLocks noGrp="1"/>
          </p:cNvSpPr>
          <p:nvPr>
            <p:ph type="title" hasCustomPrompt="1"/>
          </p:nvPr>
        </p:nvSpPr>
        <p:spPr bwMode="gray">
          <a:xfrm>
            <a:off x="515937" y="2673350"/>
            <a:ext cx="7056438" cy="1795556"/>
          </a:xfrm>
        </p:spPr>
        <p:txBody>
          <a:bodyPr wrap="square" anchor="ct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dirty="0">
                <a:solidFill>
                  <a:srgbClr val="FFFFFE"/>
                </a:solidFill>
                <a:ea typeface="Alfabet" pitchFamily="2" charset="0"/>
                <a:cs typeface="Microsoft Sans Serif" panose="020B0604020202020204" pitchFamily="34" charset="0"/>
              </a:rPr>
              <a:t>Divider slide title </a:t>
            </a:r>
            <a:br>
              <a:rPr lang="en-US" sz="4800" spc="-110" dirty="0">
                <a:solidFill>
                  <a:srgbClr val="FFFFFE"/>
                </a:solidFill>
                <a:ea typeface="Alfabet" pitchFamily="2" charset="0"/>
                <a:cs typeface="Microsoft Sans Serif" panose="020B0604020202020204" pitchFamily="34" charset="0"/>
              </a:rPr>
            </a:br>
            <a:r>
              <a:rPr lang="en-US" sz="4800" spc="-110" dirty="0">
                <a:solidFill>
                  <a:srgbClr val="FFFFFE"/>
                </a:solidFill>
                <a:ea typeface="Alfabet" pitchFamily="2" charset="0"/>
                <a:cs typeface="Microsoft Sans Serif" panose="020B0604020202020204" pitchFamily="34" charset="0"/>
              </a:rPr>
              <a:t>3 lines maximum lorem ipsum dolor sit </a:t>
            </a:r>
            <a:r>
              <a:rPr lang="en-US" sz="4800" spc="-110" dirty="0" err="1">
                <a:solidFill>
                  <a:srgbClr val="FFFFFE"/>
                </a:solidFill>
                <a:ea typeface="Alfabet" pitchFamily="2" charset="0"/>
                <a:cs typeface="Microsoft Sans Serif" panose="020B0604020202020204" pitchFamily="34" charset="0"/>
              </a:rPr>
              <a:t>amet</a:t>
            </a:r>
            <a:endParaRPr lang="en-US" sz="4800" spc="-110" dirty="0">
              <a:solidFill>
                <a:srgbClr val="FFFFFE"/>
              </a:solidFill>
              <a:ea typeface="Alfabet" pitchFamily="2" charset="0"/>
              <a:cs typeface="Microsoft Sans Serif" panose="020B0604020202020204" pitchFamily="34" charset="0"/>
            </a:endParaRPr>
          </a:p>
        </p:txBody>
      </p:sp>
      <p:pic>
        <p:nvPicPr>
          <p:cNvPr id="5" name="Graphic 4">
            <a:extLst>
              <a:ext uri="{FF2B5EF4-FFF2-40B4-BE49-F238E27FC236}">
                <a16:creationId xmlns:a16="http://schemas.microsoft.com/office/drawing/2014/main" id="{D0243FD1-3C4D-4017-97D3-97AAAB1E08EB}"/>
              </a:ext>
            </a:extLst>
          </p:cNvPr>
          <p:cNvPicPr>
            <a:picLocks noChangeAspect="1"/>
          </p:cNvPicPr>
          <p:nvPr userDrawn="1"/>
        </p:nvPicPr>
        <p:blipFill>
          <a:blip r:embed="rId2">
            <a:extLst>
              <a:ext uri="{96DAC541-7B7A-43D3-8B79-37D633B846F1}">
                <asvg:svgBlip xmlns:asvg="http://schemas.microsoft.com/office/drawing/2016/SVG/main" r:embed="rId3"/>
              </a:ext>
            </a:extLst>
          </a:blip>
          <a:srcRect t="7956"/>
          <a:stretch>
            <a:fillRect/>
          </a:stretch>
        </p:blipFill>
        <p:spPr>
          <a:xfrm rot="19262939" flipV="1">
            <a:off x="7414009" y="2577117"/>
            <a:ext cx="5592194" cy="5147262"/>
          </a:xfrm>
          <a:custGeom>
            <a:avLst/>
            <a:gdLst>
              <a:gd name="connsiteX0" fmla="*/ 2936118 w 5592194"/>
              <a:gd name="connsiteY0" fmla="*/ 5147261 h 5147262"/>
              <a:gd name="connsiteX1" fmla="*/ 5592194 w 5592194"/>
              <a:gd name="connsiteY1" fmla="*/ 3000171 h 5147262"/>
              <a:gd name="connsiteX2" fmla="*/ 5592194 w 5592194"/>
              <a:gd name="connsiteY2" fmla="*/ 2879976 h 5147262"/>
              <a:gd name="connsiteX3" fmla="*/ 3264109 w 5592194"/>
              <a:gd name="connsiteY3" fmla="*/ 0 h 5147262"/>
              <a:gd name="connsiteX4" fmla="*/ 0 w 5592194"/>
              <a:gd name="connsiteY4" fmla="*/ 2638607 h 5147262"/>
              <a:gd name="connsiteX5" fmla="*/ 0 w 5592194"/>
              <a:gd name="connsiteY5" fmla="*/ 3023965 h 5147262"/>
              <a:gd name="connsiteX6" fmla="*/ 1716408 w 5592194"/>
              <a:gd name="connsiteY6" fmla="*/ 5147262 h 514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194" h="5147262">
                <a:moveTo>
                  <a:pt x="2936118" y="5147261"/>
                </a:moveTo>
                <a:lnTo>
                  <a:pt x="5592194" y="3000171"/>
                </a:lnTo>
                <a:lnTo>
                  <a:pt x="5592194" y="2879976"/>
                </a:lnTo>
                <a:lnTo>
                  <a:pt x="3264109" y="0"/>
                </a:lnTo>
                <a:lnTo>
                  <a:pt x="0" y="2638607"/>
                </a:lnTo>
                <a:lnTo>
                  <a:pt x="0" y="3023965"/>
                </a:lnTo>
                <a:lnTo>
                  <a:pt x="1716408" y="5147262"/>
                </a:lnTo>
                <a:close/>
              </a:path>
            </a:pathLst>
          </a:custGeom>
        </p:spPr>
      </p:pic>
      <p:pic>
        <p:nvPicPr>
          <p:cNvPr id="6" name="Picture 2">
            <a:extLst>
              <a:ext uri="{FF2B5EF4-FFF2-40B4-BE49-F238E27FC236}">
                <a16:creationId xmlns:a16="http://schemas.microsoft.com/office/drawing/2014/main" id="{4349F65B-6B2B-D03F-2060-AF18427437B5}"/>
              </a:ext>
            </a:extLst>
          </p:cNvPr>
          <p:cNvPicPr>
            <a:picLocks noChangeAspect="1" noChangeArrowheads="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9920889" y="4823714"/>
            <a:ext cx="938292" cy="102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1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77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ed Platform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DACEE1-FC9B-A2DD-9427-DBE322C981D9}"/>
              </a:ext>
            </a:extLst>
          </p:cNvPr>
          <p:cNvPicPr>
            <a:picLocks noChangeAspect="1"/>
          </p:cNvPicPr>
          <p:nvPr userDrawn="1"/>
        </p:nvPicPr>
        <p:blipFill rotWithShape="1">
          <a:blip r:embed="rId2"/>
          <a:srcRect l="146" r="927" b="782"/>
          <a:stretch/>
        </p:blipFill>
        <p:spPr>
          <a:xfrm>
            <a:off x="0" y="-1"/>
            <a:ext cx="12201428" cy="6858001"/>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706056"/>
            <a:ext cx="3724111" cy="5445888"/>
          </a:xfrm>
        </p:spPr>
        <p:txBody>
          <a:bodyPr anchor="ctr"/>
          <a:lstStyle>
            <a:lvl1pPr algn="l">
              <a:defRPr sz="4800" b="0" cap="all" baseline="0">
                <a:solidFill>
                  <a:schemeClr val="bg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lvl1pPr>
              <a:defRPr>
                <a:solidFill>
                  <a:schemeClr val="bg2"/>
                </a:solidFill>
              </a:defRPr>
            </a:lvl1pPr>
          </a:lstStyle>
          <a:p>
            <a:endParaRPr lang="en-US"/>
          </a:p>
        </p:txBody>
      </p:sp>
      <p:sp>
        <p:nvSpPr>
          <p:cNvPr id="9" name="Picture Placeholder 9">
            <a:extLst>
              <a:ext uri="{FF2B5EF4-FFF2-40B4-BE49-F238E27FC236}">
                <a16:creationId xmlns:a16="http://schemas.microsoft.com/office/drawing/2014/main" id="{82679F79-9E35-481F-B9CE-A6074A4BEE1F}"/>
              </a:ext>
            </a:extLst>
          </p:cNvPr>
          <p:cNvSpPr>
            <a:spLocks noGrp="1"/>
          </p:cNvSpPr>
          <p:nvPr>
            <p:ph type="pic" sz="quarter" idx="25" hasCustomPrompt="1"/>
          </p:nvPr>
        </p:nvSpPr>
        <p:spPr>
          <a:xfrm>
            <a:off x="4525857" y="692728"/>
            <a:ext cx="4839816" cy="4439496"/>
          </a:xfrm>
        </p:spPr>
        <p:txBody>
          <a:bodyPr anchor="ctr">
            <a:normAutofit/>
          </a:bodyPr>
          <a:lstStyle>
            <a:lvl1pPr marL="0" indent="0" algn="ctr">
              <a:buNone/>
              <a:defRPr sz="1100" b="1" cap="none" baseline="0">
                <a:solidFill>
                  <a:schemeClr val="bg2"/>
                </a:solidFill>
              </a:defRPr>
            </a:lvl1pPr>
          </a:lstStyle>
          <a:p>
            <a:r>
              <a:rPr lang="en-CA"/>
              <a:t>Drop in showcase</a:t>
            </a:r>
            <a:br>
              <a:rPr lang="en-CA"/>
            </a:br>
            <a:r>
              <a:rPr lang="en-CA"/>
              <a:t>object here</a:t>
            </a:r>
          </a:p>
        </p:txBody>
      </p:sp>
      <p:sp>
        <p:nvSpPr>
          <p:cNvPr id="3" name="Slide Number Placeholder 5">
            <a:extLst>
              <a:ext uri="{FF2B5EF4-FFF2-40B4-BE49-F238E27FC236}">
                <a16:creationId xmlns:a16="http://schemas.microsoft.com/office/drawing/2014/main" id="{40895A81-4BD1-84EE-F03C-17F915EA5F6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8554432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ey Message with Image">
    <p:bg>
      <p:bgPr>
        <a:gradFill>
          <a:gsLst>
            <a:gs pos="80000">
              <a:srgbClr val="A80720"/>
            </a:gs>
            <a:gs pos="10000">
              <a:srgbClr val="E11224"/>
            </a:gs>
          </a:gsLst>
          <a:lin ang="5400000" scaled="0"/>
        </a:gra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noChangeAspect="1"/>
          </p:cNvSpPr>
          <p:nvPr>
            <p:ph type="pic" sz="quarter" idx="13"/>
          </p:nvPr>
        </p:nvSpPr>
        <p:spPr>
          <a:xfrm>
            <a:off x="0" y="0"/>
            <a:ext cx="12192000" cy="6857999"/>
          </a:xfrm>
          <a:solidFill>
            <a:schemeClr val="bg2"/>
          </a:solidFill>
        </p:spPr>
        <p:txBody>
          <a:bodyPr rIns="503999" anchor="ctr">
            <a:normAutofit/>
          </a:bodyPr>
          <a:lstStyle>
            <a:lvl1pPr marL="0" indent="0" algn="r">
              <a:buNone/>
              <a:defRPr sz="1600" cap="none" baseline="0">
                <a:solidFill>
                  <a:schemeClr val="tx1"/>
                </a:solidFill>
              </a:defRPr>
            </a:lvl1pPr>
          </a:lstStyle>
          <a:p>
            <a:r>
              <a:rPr lang="en-US"/>
              <a:t>Click icon to add picture</a:t>
            </a:r>
            <a:endParaRPr lang="en-CA"/>
          </a:p>
        </p:txBody>
      </p:sp>
      <p:sp>
        <p:nvSpPr>
          <p:cNvPr id="4" name="Text Placeholder 3">
            <a:extLst>
              <a:ext uri="{FF2B5EF4-FFF2-40B4-BE49-F238E27FC236}">
                <a16:creationId xmlns:a16="http://schemas.microsoft.com/office/drawing/2014/main" id="{DC76C8D1-20F6-C221-8379-139998B0B4E6}"/>
              </a:ext>
            </a:extLst>
          </p:cNvPr>
          <p:cNvSpPr>
            <a:spLocks noGrp="1"/>
          </p:cNvSpPr>
          <p:nvPr>
            <p:ph type="body" sz="quarter" idx="14"/>
          </p:nvPr>
        </p:nvSpPr>
        <p:spPr>
          <a:xfrm>
            <a:off x="0" y="0"/>
            <a:ext cx="12192000" cy="6858000"/>
          </a:xfrm>
          <a:gradFill>
            <a:gsLst>
              <a:gs pos="73000">
                <a:schemeClr val="bg1">
                  <a:alpha val="20000"/>
                </a:schemeClr>
              </a:gs>
              <a:gs pos="29000">
                <a:schemeClr val="bg1">
                  <a:alpha val="0"/>
                </a:schemeClr>
              </a:gs>
            </a:gsLst>
            <a:lin ang="9600000" scaled="0"/>
          </a:gradFill>
        </p:spPr>
        <p:txBody>
          <a:bodyPr>
            <a:normAutofit/>
          </a:bodyPr>
          <a:lstStyle>
            <a:lvl1pPr>
              <a:defRPr sz="100">
                <a:solidFill>
                  <a:schemeClr val="tx2"/>
                </a:solidFill>
              </a:defRPr>
            </a:lvl1pPr>
            <a:lvl2pPr>
              <a:defRPr sz="100">
                <a:solidFill>
                  <a:schemeClr val="tx2"/>
                </a:solidFill>
              </a:defRPr>
            </a:lvl2pPr>
            <a:lvl3pPr>
              <a:defRPr sz="100">
                <a:solidFill>
                  <a:schemeClr val="tx2"/>
                </a:solidFill>
              </a:defRPr>
            </a:lvl3pPr>
            <a:lvl4pPr>
              <a:defRPr sz="100">
                <a:solidFill>
                  <a:schemeClr val="tx2"/>
                </a:solidFill>
              </a:defRPr>
            </a:lvl4pPr>
            <a:lvl5pPr>
              <a:defRPr sz="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5D7F1B0E-A28F-87A7-A50D-A91C5E6DE51F}"/>
              </a:ext>
            </a:extLst>
          </p:cNvPr>
          <p:cNvSpPr>
            <a:spLocks noGrp="1"/>
          </p:cNvSpPr>
          <p:nvPr>
            <p:ph type="title" hasCustomPrompt="1"/>
          </p:nvPr>
        </p:nvSpPr>
        <p:spPr>
          <a:xfrm>
            <a:off x="511175" y="2031023"/>
            <a:ext cx="5584825" cy="2795954"/>
          </a:xfrm>
        </p:spPr>
        <p:txBody>
          <a:bodyPr anchor="ctr"/>
          <a:lstStyle>
            <a:lvl1pPr>
              <a:defRPr sz="4800" b="0">
                <a:solidFill>
                  <a:schemeClr val="tx2"/>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17B2F93D-DB89-72B3-8102-7DC9845C01AB}"/>
              </a:ext>
            </a:extLst>
          </p:cNvPr>
          <p:cNvSpPr>
            <a:spLocks noGrp="1"/>
          </p:cNvSpPr>
          <p:nvPr>
            <p:ph type="ftr" sz="quarter" idx="17"/>
          </p:nvPr>
        </p:nvSpPr>
        <p:spPr/>
        <p:txBody>
          <a:bodyPr/>
          <a:lstStyle>
            <a:lvl1pPr>
              <a:defRPr>
                <a:solidFill>
                  <a:schemeClr val="tx2"/>
                </a:solidFill>
              </a:defRPr>
            </a:lvl1pPr>
          </a:lstStyle>
          <a:p>
            <a:endParaRPr lang="en-US"/>
          </a:p>
        </p:txBody>
      </p:sp>
      <p:sp>
        <p:nvSpPr>
          <p:cNvPr id="12" name="Slide Number Placeholder 5">
            <a:extLst>
              <a:ext uri="{FF2B5EF4-FFF2-40B4-BE49-F238E27FC236}">
                <a16:creationId xmlns:a16="http://schemas.microsoft.com/office/drawing/2014/main" id="{9B0C565F-FA93-FA5B-06C9-9186BFCBB87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184776046"/>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7" name="Text Placeholder 18">
            <a:extLst>
              <a:ext uri="{FF2B5EF4-FFF2-40B4-BE49-F238E27FC236}">
                <a16:creationId xmlns:a16="http://schemas.microsoft.com/office/drawing/2014/main" id="{D5B3B9CB-0A95-DE1A-AAC1-C0387FC982A1}"/>
              </a:ext>
            </a:extLst>
          </p:cNvPr>
          <p:cNvSpPr>
            <a:spLocks noGrp="1"/>
          </p:cNvSpPr>
          <p:nvPr>
            <p:ph type="body" sz="quarter" idx="15" hasCustomPrompt="1"/>
          </p:nvPr>
        </p:nvSpPr>
        <p:spPr>
          <a:xfrm>
            <a:off x="511175" y="1196976"/>
            <a:ext cx="5303838"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8" name="Text Placeholder 18">
            <a:extLst>
              <a:ext uri="{FF2B5EF4-FFF2-40B4-BE49-F238E27FC236}">
                <a16:creationId xmlns:a16="http://schemas.microsoft.com/office/drawing/2014/main" id="{1882C144-72A5-5A0B-6980-083D572F99B8}"/>
              </a:ext>
            </a:extLst>
          </p:cNvPr>
          <p:cNvSpPr>
            <a:spLocks noGrp="1"/>
          </p:cNvSpPr>
          <p:nvPr>
            <p:ph type="body" sz="quarter" idx="17" hasCustomPrompt="1"/>
          </p:nvPr>
        </p:nvSpPr>
        <p:spPr>
          <a:xfrm>
            <a:off x="6373305" y="1196976"/>
            <a:ext cx="5303838"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9CD395E1-4BE3-836A-4048-0F5464C80022}"/>
              </a:ext>
            </a:extLst>
          </p:cNvPr>
          <p:cNvSpPr>
            <a:spLocks noGrp="1"/>
          </p:cNvSpPr>
          <p:nvPr>
            <p:ph idx="18" hasCustomPrompt="1"/>
          </p:nvPr>
        </p:nvSpPr>
        <p:spPr>
          <a:xfrm>
            <a:off x="515380" y="1998133"/>
            <a:ext cx="5313920"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DD24351-7510-C00B-0CE9-0A5D52948EF7}"/>
              </a:ext>
            </a:extLst>
          </p:cNvPr>
          <p:cNvSpPr>
            <a:spLocks noGrp="1"/>
          </p:cNvSpPr>
          <p:nvPr>
            <p:ph idx="16" hasCustomPrompt="1"/>
          </p:nvPr>
        </p:nvSpPr>
        <p:spPr>
          <a:xfrm>
            <a:off x="6373305" y="1998133"/>
            <a:ext cx="5313920"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991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998133"/>
            <a:ext cx="3564495"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19" name="Text Placeholder 18">
            <a:extLst>
              <a:ext uri="{FF2B5EF4-FFF2-40B4-BE49-F238E27FC236}">
                <a16:creationId xmlns:a16="http://schemas.microsoft.com/office/drawing/2014/main" id="{DCF08BCA-C2EC-1436-903B-7342CE0244AA}"/>
              </a:ext>
            </a:extLst>
          </p:cNvPr>
          <p:cNvSpPr>
            <a:spLocks noGrp="1"/>
          </p:cNvSpPr>
          <p:nvPr>
            <p:ph type="body" sz="quarter" idx="15" hasCustomPrompt="1"/>
          </p:nvPr>
        </p:nvSpPr>
        <p:spPr>
          <a:xfrm>
            <a:off x="511175" y="1196976"/>
            <a:ext cx="3568700"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EE78C921-F74F-EDC1-8461-9F529DDC1044}"/>
              </a:ext>
            </a:extLst>
          </p:cNvPr>
          <p:cNvSpPr>
            <a:spLocks noGrp="1"/>
          </p:cNvSpPr>
          <p:nvPr>
            <p:ph idx="16" hasCustomPrompt="1"/>
          </p:nvPr>
        </p:nvSpPr>
        <p:spPr>
          <a:xfrm>
            <a:off x="4315905" y="1998133"/>
            <a:ext cx="3564495"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8">
            <a:extLst>
              <a:ext uri="{FF2B5EF4-FFF2-40B4-BE49-F238E27FC236}">
                <a16:creationId xmlns:a16="http://schemas.microsoft.com/office/drawing/2014/main" id="{EDACF8E6-22B1-0C14-6F62-A55182497F21}"/>
              </a:ext>
            </a:extLst>
          </p:cNvPr>
          <p:cNvSpPr>
            <a:spLocks noGrp="1"/>
          </p:cNvSpPr>
          <p:nvPr>
            <p:ph type="body" sz="quarter" idx="17" hasCustomPrompt="1"/>
          </p:nvPr>
        </p:nvSpPr>
        <p:spPr>
          <a:xfrm>
            <a:off x="4311700" y="1196976"/>
            <a:ext cx="3568700"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094A8060-115D-5D12-3455-F95E78347A0E}"/>
              </a:ext>
            </a:extLst>
          </p:cNvPr>
          <p:cNvSpPr>
            <a:spLocks noGrp="1"/>
          </p:cNvSpPr>
          <p:nvPr>
            <p:ph idx="18" hasCustomPrompt="1"/>
          </p:nvPr>
        </p:nvSpPr>
        <p:spPr>
          <a:xfrm>
            <a:off x="8116429" y="1998133"/>
            <a:ext cx="3564495"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8">
            <a:extLst>
              <a:ext uri="{FF2B5EF4-FFF2-40B4-BE49-F238E27FC236}">
                <a16:creationId xmlns:a16="http://schemas.microsoft.com/office/drawing/2014/main" id="{0B199FFF-AC35-578C-F6FB-2956C5251F14}"/>
              </a:ext>
            </a:extLst>
          </p:cNvPr>
          <p:cNvSpPr>
            <a:spLocks noGrp="1"/>
          </p:cNvSpPr>
          <p:nvPr>
            <p:ph type="body" sz="quarter" idx="19" hasCustomPrompt="1"/>
          </p:nvPr>
        </p:nvSpPr>
        <p:spPr>
          <a:xfrm>
            <a:off x="8112224" y="1196976"/>
            <a:ext cx="3568700" cy="661322"/>
          </a:xfrm>
        </p:spPr>
        <p:txBody>
          <a:bodyPr anchor="ctr"/>
          <a:lstStyle>
            <a:lvl1pPr marL="0" indent="0">
              <a:buNone/>
              <a:defRPr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85465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706">
          <p15:clr>
            <a:srgbClr val="FBAE40"/>
          </p15:clr>
        </p15:guide>
        <p15:guide id="3" pos="4974">
          <p15:clr>
            <a:srgbClr val="FBAE40"/>
          </p15:clr>
        </p15:guide>
        <p15:guide id="4" pos="511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photos with descri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4" name="Picture Placeholder 9">
            <a:extLst>
              <a:ext uri="{FF2B5EF4-FFF2-40B4-BE49-F238E27FC236}">
                <a16:creationId xmlns:a16="http://schemas.microsoft.com/office/drawing/2014/main" id="{4816889A-382E-3BB7-A4AC-103B5B5554F2}"/>
              </a:ext>
            </a:extLst>
          </p:cNvPr>
          <p:cNvSpPr>
            <a:spLocks noGrp="1"/>
          </p:cNvSpPr>
          <p:nvPr>
            <p:ph type="pic" sz="quarter" idx="25" hasCustomPrompt="1"/>
          </p:nvPr>
        </p:nvSpPr>
        <p:spPr>
          <a:xfrm>
            <a:off x="511174" y="1196975"/>
            <a:ext cx="529748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8" name="Picture Placeholder 9">
            <a:extLst>
              <a:ext uri="{FF2B5EF4-FFF2-40B4-BE49-F238E27FC236}">
                <a16:creationId xmlns:a16="http://schemas.microsoft.com/office/drawing/2014/main" id="{29000ED0-6454-7FB4-95E5-D86697A92AFD}"/>
              </a:ext>
            </a:extLst>
          </p:cNvPr>
          <p:cNvSpPr>
            <a:spLocks noGrp="1"/>
          </p:cNvSpPr>
          <p:nvPr>
            <p:ph type="pic" sz="quarter" idx="27" hasCustomPrompt="1"/>
          </p:nvPr>
        </p:nvSpPr>
        <p:spPr>
          <a:xfrm>
            <a:off x="6385416" y="1196975"/>
            <a:ext cx="529748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7" name="Text Placeholder 13">
            <a:extLst>
              <a:ext uri="{FF2B5EF4-FFF2-40B4-BE49-F238E27FC236}">
                <a16:creationId xmlns:a16="http://schemas.microsoft.com/office/drawing/2014/main" id="{33868B75-953B-55DE-E4AD-821A443E2B5D}"/>
              </a:ext>
            </a:extLst>
          </p:cNvPr>
          <p:cNvSpPr>
            <a:spLocks noGrp="1"/>
          </p:cNvSpPr>
          <p:nvPr>
            <p:ph type="body" sz="quarter" idx="36" hasCustomPrompt="1"/>
          </p:nvPr>
        </p:nvSpPr>
        <p:spPr>
          <a:xfrm>
            <a:off x="509587" y="3539067"/>
            <a:ext cx="5281947"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Text Placeholder 13">
            <a:extLst>
              <a:ext uri="{FF2B5EF4-FFF2-40B4-BE49-F238E27FC236}">
                <a16:creationId xmlns:a16="http://schemas.microsoft.com/office/drawing/2014/main" id="{0DFB44F4-7F25-00CD-9B5E-045404C6022C}"/>
              </a:ext>
            </a:extLst>
          </p:cNvPr>
          <p:cNvSpPr>
            <a:spLocks noGrp="1"/>
          </p:cNvSpPr>
          <p:nvPr>
            <p:ph type="body" sz="quarter" idx="37" hasCustomPrompt="1"/>
          </p:nvPr>
        </p:nvSpPr>
        <p:spPr>
          <a:xfrm>
            <a:off x="6383337" y="3539067"/>
            <a:ext cx="5281947"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Tree>
    <p:extLst>
      <p:ext uri="{BB962C8B-B14F-4D97-AF65-F5344CB8AC3E}">
        <p14:creationId xmlns:p14="http://schemas.microsoft.com/office/powerpoint/2010/main" val="1828125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021">
          <p15:clr>
            <a:srgbClr val="FBAE40"/>
          </p15:clr>
        </p15:guide>
        <p15:guide id="2" pos="3659">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photos with descri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4" name="Picture Placeholder 9">
            <a:extLst>
              <a:ext uri="{FF2B5EF4-FFF2-40B4-BE49-F238E27FC236}">
                <a16:creationId xmlns:a16="http://schemas.microsoft.com/office/drawing/2014/main" id="{4816889A-382E-3BB7-A4AC-103B5B5554F2}"/>
              </a:ext>
            </a:extLst>
          </p:cNvPr>
          <p:cNvSpPr>
            <a:spLocks noGrp="1"/>
          </p:cNvSpPr>
          <p:nvPr>
            <p:ph type="pic" sz="quarter" idx="25" hasCustomPrompt="1"/>
          </p:nvPr>
        </p:nvSpPr>
        <p:spPr>
          <a:xfrm>
            <a:off x="511174" y="1196975"/>
            <a:ext cx="354042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8" name="Picture Placeholder 9">
            <a:extLst>
              <a:ext uri="{FF2B5EF4-FFF2-40B4-BE49-F238E27FC236}">
                <a16:creationId xmlns:a16="http://schemas.microsoft.com/office/drawing/2014/main" id="{29000ED0-6454-7FB4-95E5-D86697A92AFD}"/>
              </a:ext>
            </a:extLst>
          </p:cNvPr>
          <p:cNvSpPr>
            <a:spLocks noGrp="1"/>
          </p:cNvSpPr>
          <p:nvPr>
            <p:ph type="pic" sz="quarter" idx="27" hasCustomPrompt="1"/>
          </p:nvPr>
        </p:nvSpPr>
        <p:spPr>
          <a:xfrm>
            <a:off x="4327373" y="1196975"/>
            <a:ext cx="354042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0" name="Picture Placeholder 9">
            <a:extLst>
              <a:ext uri="{FF2B5EF4-FFF2-40B4-BE49-F238E27FC236}">
                <a16:creationId xmlns:a16="http://schemas.microsoft.com/office/drawing/2014/main" id="{3202AA8E-5586-6031-D8FC-C8934436E4AC}"/>
              </a:ext>
            </a:extLst>
          </p:cNvPr>
          <p:cNvSpPr>
            <a:spLocks noGrp="1"/>
          </p:cNvSpPr>
          <p:nvPr>
            <p:ph type="pic" sz="quarter" idx="29" hasCustomPrompt="1"/>
          </p:nvPr>
        </p:nvSpPr>
        <p:spPr>
          <a:xfrm>
            <a:off x="8143571" y="1196975"/>
            <a:ext cx="354042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21" name="Text Placeholder 13">
            <a:extLst>
              <a:ext uri="{FF2B5EF4-FFF2-40B4-BE49-F238E27FC236}">
                <a16:creationId xmlns:a16="http://schemas.microsoft.com/office/drawing/2014/main" id="{2634EA27-3ADA-93A1-BBE7-D73E515E9452}"/>
              </a:ext>
            </a:extLst>
          </p:cNvPr>
          <p:cNvSpPr>
            <a:spLocks noGrp="1"/>
          </p:cNvSpPr>
          <p:nvPr>
            <p:ph type="body" sz="quarter" idx="39" hasCustomPrompt="1"/>
          </p:nvPr>
        </p:nvSpPr>
        <p:spPr>
          <a:xfrm>
            <a:off x="511174" y="3539067"/>
            <a:ext cx="3562541"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2" name="Text Placeholder 13">
            <a:extLst>
              <a:ext uri="{FF2B5EF4-FFF2-40B4-BE49-F238E27FC236}">
                <a16:creationId xmlns:a16="http://schemas.microsoft.com/office/drawing/2014/main" id="{12D3C1E2-01E1-4384-B2E8-961197219D99}"/>
              </a:ext>
            </a:extLst>
          </p:cNvPr>
          <p:cNvSpPr>
            <a:spLocks noGrp="1"/>
          </p:cNvSpPr>
          <p:nvPr>
            <p:ph type="body" sz="quarter" idx="40" hasCustomPrompt="1"/>
          </p:nvPr>
        </p:nvSpPr>
        <p:spPr>
          <a:xfrm>
            <a:off x="4327373" y="3539067"/>
            <a:ext cx="3562541"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3" name="Text Placeholder 13">
            <a:extLst>
              <a:ext uri="{FF2B5EF4-FFF2-40B4-BE49-F238E27FC236}">
                <a16:creationId xmlns:a16="http://schemas.microsoft.com/office/drawing/2014/main" id="{1D41243C-B4B2-E990-4F59-384FE30691DF}"/>
              </a:ext>
            </a:extLst>
          </p:cNvPr>
          <p:cNvSpPr>
            <a:spLocks noGrp="1"/>
          </p:cNvSpPr>
          <p:nvPr>
            <p:ph type="body" sz="quarter" idx="41" hasCustomPrompt="1"/>
          </p:nvPr>
        </p:nvSpPr>
        <p:spPr>
          <a:xfrm>
            <a:off x="8143571" y="3539067"/>
            <a:ext cx="3562541"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Tree>
    <p:extLst>
      <p:ext uri="{BB962C8B-B14F-4D97-AF65-F5344CB8AC3E}">
        <p14:creationId xmlns:p14="http://schemas.microsoft.com/office/powerpoint/2010/main" val="284719957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photos with descri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4" name="Picture Placeholder 9">
            <a:extLst>
              <a:ext uri="{FF2B5EF4-FFF2-40B4-BE49-F238E27FC236}">
                <a16:creationId xmlns:a16="http://schemas.microsoft.com/office/drawing/2014/main" id="{4816889A-382E-3BB7-A4AC-103B5B5554F2}"/>
              </a:ext>
            </a:extLst>
          </p:cNvPr>
          <p:cNvSpPr>
            <a:spLocks noGrp="1"/>
          </p:cNvSpPr>
          <p:nvPr>
            <p:ph type="pic" sz="quarter" idx="25" hasCustomPrompt="1"/>
          </p:nvPr>
        </p:nvSpPr>
        <p:spPr>
          <a:xfrm>
            <a:off x="511175"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8" name="Picture Placeholder 9">
            <a:extLst>
              <a:ext uri="{FF2B5EF4-FFF2-40B4-BE49-F238E27FC236}">
                <a16:creationId xmlns:a16="http://schemas.microsoft.com/office/drawing/2014/main" id="{29000ED0-6454-7FB4-95E5-D86697A92AFD}"/>
              </a:ext>
            </a:extLst>
          </p:cNvPr>
          <p:cNvSpPr>
            <a:spLocks noGrp="1"/>
          </p:cNvSpPr>
          <p:nvPr>
            <p:ph type="pic" sz="quarter" idx="27" hasCustomPrompt="1"/>
          </p:nvPr>
        </p:nvSpPr>
        <p:spPr>
          <a:xfrm>
            <a:off x="3410401"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0" name="Picture Placeholder 9">
            <a:extLst>
              <a:ext uri="{FF2B5EF4-FFF2-40B4-BE49-F238E27FC236}">
                <a16:creationId xmlns:a16="http://schemas.microsoft.com/office/drawing/2014/main" id="{3202AA8E-5586-6031-D8FC-C8934436E4AC}"/>
              </a:ext>
            </a:extLst>
          </p:cNvPr>
          <p:cNvSpPr>
            <a:spLocks noGrp="1"/>
          </p:cNvSpPr>
          <p:nvPr>
            <p:ph type="pic" sz="quarter" idx="29" hasCustomPrompt="1"/>
          </p:nvPr>
        </p:nvSpPr>
        <p:spPr>
          <a:xfrm>
            <a:off x="6309627"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2" name="Picture Placeholder 9">
            <a:extLst>
              <a:ext uri="{FF2B5EF4-FFF2-40B4-BE49-F238E27FC236}">
                <a16:creationId xmlns:a16="http://schemas.microsoft.com/office/drawing/2014/main" id="{A03B8240-3981-5289-21A2-99E72874D230}"/>
              </a:ext>
            </a:extLst>
          </p:cNvPr>
          <p:cNvSpPr>
            <a:spLocks noGrp="1"/>
          </p:cNvSpPr>
          <p:nvPr>
            <p:ph type="pic" sz="quarter" idx="31" hasCustomPrompt="1"/>
          </p:nvPr>
        </p:nvSpPr>
        <p:spPr>
          <a:xfrm>
            <a:off x="9208853"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8" name="Text Placeholder 13">
            <a:extLst>
              <a:ext uri="{FF2B5EF4-FFF2-40B4-BE49-F238E27FC236}">
                <a16:creationId xmlns:a16="http://schemas.microsoft.com/office/drawing/2014/main" id="{58F753F5-68C7-9FD8-34C7-BCD5F61B6CEF}"/>
              </a:ext>
            </a:extLst>
          </p:cNvPr>
          <p:cNvSpPr>
            <a:spLocks noGrp="1"/>
          </p:cNvSpPr>
          <p:nvPr>
            <p:ph type="body" sz="quarter" idx="40" hasCustomPrompt="1"/>
          </p:nvPr>
        </p:nvSpPr>
        <p:spPr>
          <a:xfrm>
            <a:off x="511175"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3" name="Text Placeholder 13">
            <a:extLst>
              <a:ext uri="{FF2B5EF4-FFF2-40B4-BE49-F238E27FC236}">
                <a16:creationId xmlns:a16="http://schemas.microsoft.com/office/drawing/2014/main" id="{7FE1E20D-122D-D417-D676-1D8E588C67BA}"/>
              </a:ext>
            </a:extLst>
          </p:cNvPr>
          <p:cNvSpPr>
            <a:spLocks noGrp="1"/>
          </p:cNvSpPr>
          <p:nvPr>
            <p:ph type="body" sz="quarter" idx="41" hasCustomPrompt="1"/>
          </p:nvPr>
        </p:nvSpPr>
        <p:spPr>
          <a:xfrm>
            <a:off x="3410401"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4" name="Text Placeholder 13">
            <a:extLst>
              <a:ext uri="{FF2B5EF4-FFF2-40B4-BE49-F238E27FC236}">
                <a16:creationId xmlns:a16="http://schemas.microsoft.com/office/drawing/2014/main" id="{C5190850-2326-3B64-B3F6-A0E4C8E33E8D}"/>
              </a:ext>
            </a:extLst>
          </p:cNvPr>
          <p:cNvSpPr>
            <a:spLocks noGrp="1"/>
          </p:cNvSpPr>
          <p:nvPr>
            <p:ph type="body" sz="quarter" idx="42" hasCustomPrompt="1"/>
          </p:nvPr>
        </p:nvSpPr>
        <p:spPr>
          <a:xfrm>
            <a:off x="6309627"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5" name="Text Placeholder 13">
            <a:extLst>
              <a:ext uri="{FF2B5EF4-FFF2-40B4-BE49-F238E27FC236}">
                <a16:creationId xmlns:a16="http://schemas.microsoft.com/office/drawing/2014/main" id="{C5477540-DB41-63E4-4C19-ECC2BD3B9C1C}"/>
              </a:ext>
            </a:extLst>
          </p:cNvPr>
          <p:cNvSpPr>
            <a:spLocks noGrp="1"/>
          </p:cNvSpPr>
          <p:nvPr>
            <p:ph type="body" sz="quarter" idx="43" hasCustomPrompt="1"/>
          </p:nvPr>
        </p:nvSpPr>
        <p:spPr>
          <a:xfrm>
            <a:off x="9208853"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Tree>
    <p:extLst>
      <p:ext uri="{BB962C8B-B14F-4D97-AF65-F5344CB8AC3E}">
        <p14:creationId xmlns:p14="http://schemas.microsoft.com/office/powerpoint/2010/main" val="288542059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Left Image and Stats">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0" y="0"/>
            <a:ext cx="5808663" cy="6858000"/>
          </a:xfrm>
          <a:solidFill>
            <a:schemeClr val="bg1"/>
          </a:solidFill>
        </p:spPr>
        <p:txBody>
          <a:bodyPr anchor="ctr">
            <a:normAutofit/>
          </a:bodyPr>
          <a:lstStyle>
            <a:lvl1pPr marL="0" indent="0" algn="ctr">
              <a:buNone/>
              <a:defRPr sz="1400" cap="none" baseline="0">
                <a:solidFill>
                  <a:schemeClr val="tx1"/>
                </a:solidFill>
              </a:defRPr>
            </a:lvl1pPr>
          </a:lstStyle>
          <a:p>
            <a:r>
              <a:rPr lang="en-US"/>
              <a:t>Click icon to add picture</a:t>
            </a:r>
            <a:endParaRPr lang="en-CA"/>
          </a:p>
        </p:txBody>
      </p:sp>
      <p:sp>
        <p:nvSpPr>
          <p:cNvPr id="3" name="Title 2">
            <a:extLst>
              <a:ext uri="{FF2B5EF4-FFF2-40B4-BE49-F238E27FC236}">
                <a16:creationId xmlns:a16="http://schemas.microsoft.com/office/drawing/2014/main" id="{9322E780-9EE0-9FE2-C003-648BC6CE96D2}"/>
              </a:ext>
            </a:extLst>
          </p:cNvPr>
          <p:cNvSpPr>
            <a:spLocks noGrp="1"/>
          </p:cNvSpPr>
          <p:nvPr>
            <p:ph type="title" hasCustomPrompt="1"/>
          </p:nvPr>
        </p:nvSpPr>
        <p:spPr>
          <a:xfrm>
            <a:off x="6383338" y="333375"/>
            <a:ext cx="5293282" cy="647701"/>
          </a:xfrm>
        </p:spPr>
        <p:txBody>
          <a:bodyPr/>
          <a:lstStyle/>
          <a:p>
            <a:r>
              <a:rPr lang="en-US"/>
              <a:t>Click to edit master title style</a:t>
            </a:r>
            <a:endParaRPr lang="en-CA"/>
          </a:p>
        </p:txBody>
      </p:sp>
      <p:sp>
        <p:nvSpPr>
          <p:cNvPr id="20" name="Text Placeholder 7">
            <a:extLst>
              <a:ext uri="{FF2B5EF4-FFF2-40B4-BE49-F238E27FC236}">
                <a16:creationId xmlns:a16="http://schemas.microsoft.com/office/drawing/2014/main" id="{FC47ADDD-242D-32D6-6CE5-1D5CFF5CAC11}"/>
              </a:ext>
            </a:extLst>
          </p:cNvPr>
          <p:cNvSpPr>
            <a:spLocks noGrp="1"/>
          </p:cNvSpPr>
          <p:nvPr>
            <p:ph type="body" sz="quarter" idx="14" hasCustomPrompt="1"/>
          </p:nvPr>
        </p:nvSpPr>
        <p:spPr>
          <a:xfrm>
            <a:off x="6383339" y="1196974"/>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sz="1600"/>
            </a:lvl2pPr>
          </a:lstStyle>
          <a:p>
            <a:pPr lvl="0"/>
            <a:r>
              <a:rPr lang="en-US"/>
              <a:t>XX%</a:t>
            </a:r>
          </a:p>
          <a:p>
            <a:pPr lvl="1"/>
            <a:r>
              <a:rPr lang="en-US"/>
              <a:t>Second level</a:t>
            </a:r>
          </a:p>
        </p:txBody>
      </p:sp>
      <p:sp>
        <p:nvSpPr>
          <p:cNvPr id="21" name="Text Placeholder 7">
            <a:extLst>
              <a:ext uri="{FF2B5EF4-FFF2-40B4-BE49-F238E27FC236}">
                <a16:creationId xmlns:a16="http://schemas.microsoft.com/office/drawing/2014/main" id="{25CDF1C7-B904-E7DB-C868-2533D4CDFFF1}"/>
              </a:ext>
            </a:extLst>
          </p:cNvPr>
          <p:cNvSpPr>
            <a:spLocks noGrp="1"/>
          </p:cNvSpPr>
          <p:nvPr>
            <p:ph type="body" sz="quarter" idx="15" hasCustomPrompt="1"/>
          </p:nvPr>
        </p:nvSpPr>
        <p:spPr>
          <a:xfrm>
            <a:off x="6383339" y="2410032"/>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2" name="Text Placeholder 7">
            <a:extLst>
              <a:ext uri="{FF2B5EF4-FFF2-40B4-BE49-F238E27FC236}">
                <a16:creationId xmlns:a16="http://schemas.microsoft.com/office/drawing/2014/main" id="{A9A587AD-6D7E-20A8-4F7D-1783688F2241}"/>
              </a:ext>
            </a:extLst>
          </p:cNvPr>
          <p:cNvSpPr>
            <a:spLocks noGrp="1"/>
          </p:cNvSpPr>
          <p:nvPr>
            <p:ph type="body" sz="quarter" idx="16" hasCustomPrompt="1"/>
          </p:nvPr>
        </p:nvSpPr>
        <p:spPr>
          <a:xfrm>
            <a:off x="6383339" y="3623090"/>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3" name="Text Placeholder 7">
            <a:extLst>
              <a:ext uri="{FF2B5EF4-FFF2-40B4-BE49-F238E27FC236}">
                <a16:creationId xmlns:a16="http://schemas.microsoft.com/office/drawing/2014/main" id="{F51597E8-64A4-5EE6-3036-2E5791169107}"/>
              </a:ext>
            </a:extLst>
          </p:cNvPr>
          <p:cNvSpPr>
            <a:spLocks noGrp="1"/>
          </p:cNvSpPr>
          <p:nvPr>
            <p:ph type="body" sz="quarter" idx="17" hasCustomPrompt="1"/>
          </p:nvPr>
        </p:nvSpPr>
        <p:spPr>
          <a:xfrm>
            <a:off x="6383339" y="4836148"/>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 name="Slide Number Placeholder 5">
            <a:extLst>
              <a:ext uri="{FF2B5EF4-FFF2-40B4-BE49-F238E27FC236}">
                <a16:creationId xmlns:a16="http://schemas.microsoft.com/office/drawing/2014/main" id="{1C6E5577-800B-3108-896D-3EED5457F70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4" name="Footer Placeholder 3">
            <a:extLst>
              <a:ext uri="{FF2B5EF4-FFF2-40B4-BE49-F238E27FC236}">
                <a16:creationId xmlns:a16="http://schemas.microsoft.com/office/drawing/2014/main" id="{C0BC38F8-D203-103A-6605-FBDADA7F93FD}"/>
              </a:ext>
            </a:extLst>
          </p:cNvPr>
          <p:cNvSpPr>
            <a:spLocks noGrp="1"/>
          </p:cNvSpPr>
          <p:nvPr>
            <p:ph type="ftr" sz="quarter" idx="18"/>
          </p:nvPr>
        </p:nvSpPr>
        <p:spPr>
          <a:xfrm>
            <a:off x="6383338" y="6381750"/>
            <a:ext cx="5178742" cy="287610"/>
          </a:xfrm>
        </p:spPr>
        <p:txBody>
          <a:bodyPr/>
          <a:lstStyle/>
          <a:p>
            <a:endParaRPr lang="en-US"/>
          </a:p>
        </p:txBody>
      </p:sp>
    </p:spTree>
    <p:extLst>
      <p:ext uri="{BB962C8B-B14F-4D97-AF65-F5344CB8AC3E}">
        <p14:creationId xmlns:p14="http://schemas.microsoft.com/office/powerpoint/2010/main" val="3377791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eft Image and Content">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0" y="0"/>
            <a:ext cx="5808663" cy="6858000"/>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4" name="Content Placeholder 2">
            <a:extLst>
              <a:ext uri="{FF2B5EF4-FFF2-40B4-BE49-F238E27FC236}">
                <a16:creationId xmlns:a16="http://schemas.microsoft.com/office/drawing/2014/main" id="{D6777344-907A-822A-195A-976359EA4D00}"/>
              </a:ext>
            </a:extLst>
          </p:cNvPr>
          <p:cNvSpPr>
            <a:spLocks noGrp="1"/>
          </p:cNvSpPr>
          <p:nvPr>
            <p:ph idx="1" hasCustomPrompt="1"/>
          </p:nvPr>
        </p:nvSpPr>
        <p:spPr>
          <a:xfrm>
            <a:off x="6383338" y="1196975"/>
            <a:ext cx="5293282" cy="481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DFF2BD1-E983-F825-C020-2C280F81810B}"/>
              </a:ext>
            </a:extLst>
          </p:cNvPr>
          <p:cNvSpPr>
            <a:spLocks noGrp="1"/>
          </p:cNvSpPr>
          <p:nvPr>
            <p:ph type="title" hasCustomPrompt="1"/>
          </p:nvPr>
        </p:nvSpPr>
        <p:spPr>
          <a:xfrm>
            <a:off x="6383338" y="333375"/>
            <a:ext cx="5293282" cy="647701"/>
          </a:xfrm>
        </p:spPr>
        <p:txBody>
          <a:bodyPr/>
          <a:lstStyle/>
          <a:p>
            <a:r>
              <a:rPr lang="en-US"/>
              <a:t>Click to edit master title style</a:t>
            </a:r>
            <a:endParaRPr lang="en-CA"/>
          </a:p>
        </p:txBody>
      </p:sp>
      <p:sp>
        <p:nvSpPr>
          <p:cNvPr id="5" name="Slide Number Placeholder 5">
            <a:extLst>
              <a:ext uri="{FF2B5EF4-FFF2-40B4-BE49-F238E27FC236}">
                <a16:creationId xmlns:a16="http://schemas.microsoft.com/office/drawing/2014/main" id="{6B7CE4A5-AC7E-B282-07AE-46027AA2BDE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2" name="Footer Placeholder 3">
            <a:extLst>
              <a:ext uri="{FF2B5EF4-FFF2-40B4-BE49-F238E27FC236}">
                <a16:creationId xmlns:a16="http://schemas.microsoft.com/office/drawing/2014/main" id="{9CD4A3A3-A4A8-3E5C-5DD0-ED3BCB10FFC1}"/>
              </a:ext>
            </a:extLst>
          </p:cNvPr>
          <p:cNvSpPr>
            <a:spLocks noGrp="1"/>
          </p:cNvSpPr>
          <p:nvPr>
            <p:ph type="ftr" sz="quarter" idx="18"/>
          </p:nvPr>
        </p:nvSpPr>
        <p:spPr>
          <a:xfrm>
            <a:off x="6383338" y="6381750"/>
            <a:ext cx="5178742" cy="287610"/>
          </a:xfrm>
        </p:spPr>
        <p:txBody>
          <a:bodyPr/>
          <a:lstStyle/>
          <a:p>
            <a:endParaRPr lang="en-US"/>
          </a:p>
        </p:txBody>
      </p:sp>
    </p:spTree>
    <p:extLst>
      <p:ext uri="{BB962C8B-B14F-4D97-AF65-F5344CB8AC3E}">
        <p14:creationId xmlns:p14="http://schemas.microsoft.com/office/powerpoint/2010/main" val="6625552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Right Image and Stats">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6383337" y="0"/>
            <a:ext cx="5808663" cy="6858000"/>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3" name="Title 2">
            <a:extLst>
              <a:ext uri="{FF2B5EF4-FFF2-40B4-BE49-F238E27FC236}">
                <a16:creationId xmlns:a16="http://schemas.microsoft.com/office/drawing/2014/main" id="{EC790305-D4AA-CB96-0734-B0DDEED60CE1}"/>
              </a:ext>
            </a:extLst>
          </p:cNvPr>
          <p:cNvSpPr>
            <a:spLocks noGrp="1"/>
          </p:cNvSpPr>
          <p:nvPr>
            <p:ph type="title" hasCustomPrompt="1"/>
          </p:nvPr>
        </p:nvSpPr>
        <p:spPr>
          <a:xfrm>
            <a:off x="515380" y="333375"/>
            <a:ext cx="5293283" cy="647701"/>
          </a:xfrm>
        </p:spPr>
        <p:txBody>
          <a:bodyPr/>
          <a:lstStyle/>
          <a:p>
            <a:r>
              <a:rPr lang="en-US"/>
              <a:t>Click to edit master title style</a:t>
            </a:r>
            <a:endParaRPr lang="en-CA"/>
          </a:p>
        </p:txBody>
      </p:sp>
      <p:sp>
        <p:nvSpPr>
          <p:cNvPr id="19" name="Text Placeholder 7">
            <a:extLst>
              <a:ext uri="{FF2B5EF4-FFF2-40B4-BE49-F238E27FC236}">
                <a16:creationId xmlns:a16="http://schemas.microsoft.com/office/drawing/2014/main" id="{AC812795-C100-8984-B967-0760A212FBDE}"/>
              </a:ext>
            </a:extLst>
          </p:cNvPr>
          <p:cNvSpPr>
            <a:spLocks noGrp="1"/>
          </p:cNvSpPr>
          <p:nvPr>
            <p:ph type="body" sz="quarter" idx="14" hasCustomPrompt="1"/>
          </p:nvPr>
        </p:nvSpPr>
        <p:spPr>
          <a:xfrm>
            <a:off x="515380" y="1196974"/>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sz="1600"/>
            </a:lvl2pPr>
          </a:lstStyle>
          <a:p>
            <a:pPr lvl="0"/>
            <a:r>
              <a:rPr lang="en-US"/>
              <a:t>XX%</a:t>
            </a:r>
          </a:p>
          <a:p>
            <a:pPr lvl="1"/>
            <a:r>
              <a:rPr lang="en-US"/>
              <a:t>Second level</a:t>
            </a:r>
          </a:p>
        </p:txBody>
      </p:sp>
      <p:sp>
        <p:nvSpPr>
          <p:cNvPr id="20" name="Text Placeholder 7">
            <a:extLst>
              <a:ext uri="{FF2B5EF4-FFF2-40B4-BE49-F238E27FC236}">
                <a16:creationId xmlns:a16="http://schemas.microsoft.com/office/drawing/2014/main" id="{CD362630-1A36-724F-96FC-85AE8238240C}"/>
              </a:ext>
            </a:extLst>
          </p:cNvPr>
          <p:cNvSpPr>
            <a:spLocks noGrp="1"/>
          </p:cNvSpPr>
          <p:nvPr>
            <p:ph type="body" sz="quarter" idx="15" hasCustomPrompt="1"/>
          </p:nvPr>
        </p:nvSpPr>
        <p:spPr>
          <a:xfrm>
            <a:off x="515380" y="2410032"/>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1" name="Text Placeholder 7">
            <a:extLst>
              <a:ext uri="{FF2B5EF4-FFF2-40B4-BE49-F238E27FC236}">
                <a16:creationId xmlns:a16="http://schemas.microsoft.com/office/drawing/2014/main" id="{C13F3838-4A55-B47B-1D30-9459EAA7B5F6}"/>
              </a:ext>
            </a:extLst>
          </p:cNvPr>
          <p:cNvSpPr>
            <a:spLocks noGrp="1"/>
          </p:cNvSpPr>
          <p:nvPr>
            <p:ph type="body" sz="quarter" idx="16" hasCustomPrompt="1"/>
          </p:nvPr>
        </p:nvSpPr>
        <p:spPr>
          <a:xfrm>
            <a:off x="515380" y="3623090"/>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2" name="Text Placeholder 7">
            <a:extLst>
              <a:ext uri="{FF2B5EF4-FFF2-40B4-BE49-F238E27FC236}">
                <a16:creationId xmlns:a16="http://schemas.microsoft.com/office/drawing/2014/main" id="{151DDB51-5068-C760-4B95-AFF2C489DD76}"/>
              </a:ext>
            </a:extLst>
          </p:cNvPr>
          <p:cNvSpPr>
            <a:spLocks noGrp="1"/>
          </p:cNvSpPr>
          <p:nvPr>
            <p:ph type="body" sz="quarter" idx="17" hasCustomPrompt="1"/>
          </p:nvPr>
        </p:nvSpPr>
        <p:spPr>
          <a:xfrm>
            <a:off x="515380" y="4836148"/>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 name="Slide Number Placeholder 5">
            <a:extLst>
              <a:ext uri="{FF2B5EF4-FFF2-40B4-BE49-F238E27FC236}">
                <a16:creationId xmlns:a16="http://schemas.microsoft.com/office/drawing/2014/main" id="{16E45B57-17E0-2432-2989-5B9E154839C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4" name="Footer Placeholder 3">
            <a:extLst>
              <a:ext uri="{FF2B5EF4-FFF2-40B4-BE49-F238E27FC236}">
                <a16:creationId xmlns:a16="http://schemas.microsoft.com/office/drawing/2014/main" id="{51156118-6D94-7048-F74A-8E80556DF643}"/>
              </a:ext>
            </a:extLst>
          </p:cNvPr>
          <p:cNvSpPr>
            <a:spLocks noGrp="1"/>
          </p:cNvSpPr>
          <p:nvPr>
            <p:ph type="ftr" sz="quarter" idx="18"/>
          </p:nvPr>
        </p:nvSpPr>
        <p:spPr>
          <a:xfrm>
            <a:off x="508002" y="6381750"/>
            <a:ext cx="5300662" cy="287610"/>
          </a:xfrm>
        </p:spPr>
        <p:txBody>
          <a:bodyPr/>
          <a:lstStyle/>
          <a:p>
            <a:endParaRPr lang="en-US"/>
          </a:p>
        </p:txBody>
      </p:sp>
    </p:spTree>
    <p:extLst>
      <p:ext uri="{BB962C8B-B14F-4D97-AF65-F5344CB8AC3E}">
        <p14:creationId xmlns:p14="http://schemas.microsoft.com/office/powerpoint/2010/main" val="4191004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Light Grey">
    <p:bg>
      <p:bgPr>
        <a:solidFill>
          <a:srgbClr val="EFF1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2CB9B-0078-BC2B-5AAC-4C2115035721}"/>
              </a:ext>
            </a:extLst>
          </p:cNvPr>
          <p:cNvPicPr>
            <a:picLocks noChangeAspect="1" noChangeArrowheads="1"/>
          </p:cNvPicPr>
          <p:nvPr userDrawn="1"/>
        </p:nvPicPr>
        <p:blipFill rotWithShape="1">
          <a:blip r:embed="rId2">
            <a:extLst>
              <a:ext uri="{96DAC541-7B7A-43D3-8B79-37D633B846F1}">
                <asvg:svgBlip xmlns:asvg="http://schemas.microsoft.com/office/drawing/2016/SVG/main" r:embed="rId3"/>
              </a:ext>
            </a:extLst>
          </a:blip>
          <a:srcRect t="-1567" b="-1567"/>
          <a:stretch/>
        </p:blipFill>
        <p:spPr bwMode="auto">
          <a:xfrm>
            <a:off x="9924064" y="4805346"/>
            <a:ext cx="894630" cy="1062179"/>
          </a:xfrm>
          <a:prstGeom prst="rect">
            <a:avLst/>
          </a:prstGeom>
          <a:noFill/>
        </p:spPr>
      </p:pic>
      <p:sp>
        <p:nvSpPr>
          <p:cNvPr id="4" name="Title 2">
            <a:extLst>
              <a:ext uri="{FF2B5EF4-FFF2-40B4-BE49-F238E27FC236}">
                <a16:creationId xmlns:a16="http://schemas.microsoft.com/office/drawing/2014/main" id="{3BA59318-1AE9-0D73-E563-6D4B033B5D6F}"/>
              </a:ext>
            </a:extLst>
          </p:cNvPr>
          <p:cNvSpPr>
            <a:spLocks noGrp="1"/>
          </p:cNvSpPr>
          <p:nvPr>
            <p:ph type="title" hasCustomPrompt="1"/>
          </p:nvPr>
        </p:nvSpPr>
        <p:spPr bwMode="gray">
          <a:xfrm>
            <a:off x="515937" y="2673350"/>
            <a:ext cx="7056438" cy="1795556"/>
          </a:xfrm>
        </p:spPr>
        <p:txBody>
          <a:bodyPr wrap="square" anchor="ct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accent1"/>
                </a:solidFill>
                <a:latin typeface="Aptos" panose="020B0004020202020204" pitchFamily="34" charset="0"/>
                <a:ea typeface="Alfabet" pitchFamily="2" charset="0"/>
                <a:cs typeface="Microsoft Sans Serif" panose="020B0604020202020204" pitchFamily="34" charset="0"/>
              </a:defRPr>
            </a:lvl1pPr>
          </a:lstStyle>
          <a:p>
            <a:r>
              <a:rPr lang="en-US" dirty="0"/>
              <a:t>Divider slide title</a:t>
            </a:r>
            <a:br>
              <a:rPr lang="en-US" dirty="0"/>
            </a:br>
            <a:r>
              <a:rPr lang="en-US" dirty="0"/>
              <a:t>3 lines maximum lorem ipsum dolor sit </a:t>
            </a:r>
            <a:r>
              <a:rPr lang="en-US" dirty="0" err="1"/>
              <a:t>amet</a:t>
            </a:r>
            <a:endParaRPr lang="en-US" sz="4800" spc="-110" dirty="0">
              <a:solidFill>
                <a:srgbClr val="FFFFFE"/>
              </a:solidFill>
              <a:ea typeface="Alfabet" pitchFamily="2" charset="0"/>
              <a:cs typeface="Microsoft Sans Serif" panose="020B0604020202020204" pitchFamily="34" charset="0"/>
            </a:endParaRPr>
          </a:p>
        </p:txBody>
      </p:sp>
      <p:pic>
        <p:nvPicPr>
          <p:cNvPr id="5" name="Graphic 4">
            <a:extLst>
              <a:ext uri="{FF2B5EF4-FFF2-40B4-BE49-F238E27FC236}">
                <a16:creationId xmlns:a16="http://schemas.microsoft.com/office/drawing/2014/main" id="{D0243FD1-3C4D-4017-97D3-97AAAB1E08EB}"/>
              </a:ext>
            </a:extLst>
          </p:cNvPr>
          <p:cNvPicPr>
            <a:picLocks noChangeAspect="1"/>
          </p:cNvPicPr>
          <p:nvPr userDrawn="1"/>
        </p:nvPicPr>
        <p:blipFill>
          <a:blip r:embed="rId4">
            <a:extLst>
              <a:ext uri="{96DAC541-7B7A-43D3-8B79-37D633B846F1}">
                <asvg:svgBlip xmlns:asvg="http://schemas.microsoft.com/office/drawing/2016/SVG/main" r:embed="rId5"/>
              </a:ext>
            </a:extLst>
          </a:blip>
          <a:srcRect t="7956"/>
          <a:stretch>
            <a:fillRect/>
          </a:stretch>
        </p:blipFill>
        <p:spPr>
          <a:xfrm rot="19262939" flipV="1">
            <a:off x="7414009" y="2577117"/>
            <a:ext cx="5592194" cy="5147262"/>
          </a:xfrm>
          <a:custGeom>
            <a:avLst/>
            <a:gdLst>
              <a:gd name="connsiteX0" fmla="*/ 2936118 w 5592194"/>
              <a:gd name="connsiteY0" fmla="*/ 5147261 h 5147262"/>
              <a:gd name="connsiteX1" fmla="*/ 5592194 w 5592194"/>
              <a:gd name="connsiteY1" fmla="*/ 3000171 h 5147262"/>
              <a:gd name="connsiteX2" fmla="*/ 5592194 w 5592194"/>
              <a:gd name="connsiteY2" fmla="*/ 2879976 h 5147262"/>
              <a:gd name="connsiteX3" fmla="*/ 3264109 w 5592194"/>
              <a:gd name="connsiteY3" fmla="*/ 0 h 5147262"/>
              <a:gd name="connsiteX4" fmla="*/ 0 w 5592194"/>
              <a:gd name="connsiteY4" fmla="*/ 2638607 h 5147262"/>
              <a:gd name="connsiteX5" fmla="*/ 0 w 5592194"/>
              <a:gd name="connsiteY5" fmla="*/ 3023965 h 5147262"/>
              <a:gd name="connsiteX6" fmla="*/ 1716408 w 5592194"/>
              <a:gd name="connsiteY6" fmla="*/ 5147262 h 514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194" h="5147262">
                <a:moveTo>
                  <a:pt x="2936118" y="5147261"/>
                </a:moveTo>
                <a:lnTo>
                  <a:pt x="5592194" y="3000171"/>
                </a:lnTo>
                <a:lnTo>
                  <a:pt x="5592194" y="2879976"/>
                </a:lnTo>
                <a:lnTo>
                  <a:pt x="3264109" y="0"/>
                </a:lnTo>
                <a:lnTo>
                  <a:pt x="0" y="2638607"/>
                </a:lnTo>
                <a:lnTo>
                  <a:pt x="0" y="3023965"/>
                </a:lnTo>
                <a:lnTo>
                  <a:pt x="1716408" y="5147262"/>
                </a:lnTo>
                <a:close/>
              </a:path>
            </a:pathLst>
          </a:custGeom>
        </p:spPr>
      </p:pic>
    </p:spTree>
    <p:extLst>
      <p:ext uri="{BB962C8B-B14F-4D97-AF65-F5344CB8AC3E}">
        <p14:creationId xmlns:p14="http://schemas.microsoft.com/office/powerpoint/2010/main" val="1032037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77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3_Stats &amp; Image">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6383337" y="0"/>
            <a:ext cx="5808663" cy="6858000"/>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2" name="Title 1">
            <a:extLst>
              <a:ext uri="{FF2B5EF4-FFF2-40B4-BE49-F238E27FC236}">
                <a16:creationId xmlns:a16="http://schemas.microsoft.com/office/drawing/2014/main" id="{AA7F8BF5-DC66-BA7C-76D6-81736E9E3A6B}"/>
              </a:ext>
            </a:extLst>
          </p:cNvPr>
          <p:cNvSpPr>
            <a:spLocks noGrp="1"/>
          </p:cNvSpPr>
          <p:nvPr>
            <p:ph type="title" hasCustomPrompt="1"/>
          </p:nvPr>
        </p:nvSpPr>
        <p:spPr>
          <a:xfrm>
            <a:off x="515380" y="333375"/>
            <a:ext cx="5293283" cy="647701"/>
          </a:xfrm>
        </p:spPr>
        <p:txBody>
          <a:bodyPr/>
          <a:lstStyle/>
          <a:p>
            <a:r>
              <a:rPr lang="en-US"/>
              <a:t>Click to edit master title style</a:t>
            </a:r>
            <a:endParaRPr lang="en-CA"/>
          </a:p>
        </p:txBody>
      </p:sp>
      <p:sp>
        <p:nvSpPr>
          <p:cNvPr id="5" name="TextBox 4">
            <a:extLst>
              <a:ext uri="{FF2B5EF4-FFF2-40B4-BE49-F238E27FC236}">
                <a16:creationId xmlns:a16="http://schemas.microsoft.com/office/drawing/2014/main" id="{883F73E9-8178-486E-02B1-41AA33776929}"/>
              </a:ext>
            </a:extLst>
          </p:cNvPr>
          <p:cNvSpPr txBox="1"/>
          <p:nvPr userDrawn="1"/>
        </p:nvSpPr>
        <p:spPr>
          <a:xfrm>
            <a:off x="8710863" y="6384462"/>
            <a:ext cx="2407225" cy="204671"/>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700">
                <a:solidFill>
                  <a:schemeClr val="bg1"/>
                </a:solidFill>
              </a:rPr>
              <a:t>Confidential – Qualcomm Technologies, Inc. </a:t>
            </a:r>
            <a:br>
              <a:rPr lang="en-US" sz="700">
                <a:solidFill>
                  <a:schemeClr val="bg1"/>
                </a:solidFill>
              </a:rPr>
            </a:br>
            <a:r>
              <a:rPr lang="en-US" sz="700">
                <a:solidFill>
                  <a:schemeClr val="bg1"/>
                </a:solidFill>
              </a:rPr>
              <a:t>and/or its affiliated companies – May Contain Trade Secrets</a:t>
            </a:r>
          </a:p>
        </p:txBody>
      </p:sp>
      <p:sp>
        <p:nvSpPr>
          <p:cNvPr id="3" name="Content Placeholder 2">
            <a:extLst>
              <a:ext uri="{FF2B5EF4-FFF2-40B4-BE49-F238E27FC236}">
                <a16:creationId xmlns:a16="http://schemas.microsoft.com/office/drawing/2014/main" id="{8DBEBFD6-0846-1498-AB53-206DD22DF18A}"/>
              </a:ext>
            </a:extLst>
          </p:cNvPr>
          <p:cNvSpPr>
            <a:spLocks noGrp="1"/>
          </p:cNvSpPr>
          <p:nvPr>
            <p:ph idx="1" hasCustomPrompt="1"/>
          </p:nvPr>
        </p:nvSpPr>
        <p:spPr>
          <a:xfrm>
            <a:off x="515380" y="1196975"/>
            <a:ext cx="5293282" cy="481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D21649-8805-BCC5-8194-C4F858140675}"/>
              </a:ext>
            </a:extLst>
          </p:cNvPr>
          <p:cNvSpPr>
            <a:spLocks noGrp="1"/>
          </p:cNvSpPr>
          <p:nvPr>
            <p:ph type="ftr" sz="quarter" idx="18"/>
          </p:nvPr>
        </p:nvSpPr>
        <p:spPr>
          <a:xfrm>
            <a:off x="508002" y="6381750"/>
            <a:ext cx="5300662" cy="287610"/>
          </a:xfrm>
        </p:spPr>
        <p:txBody>
          <a:bodyPr/>
          <a:lstStyle/>
          <a:p>
            <a:endParaRPr lang="en-US"/>
          </a:p>
        </p:txBody>
      </p:sp>
    </p:spTree>
    <p:extLst>
      <p:ext uri="{BB962C8B-B14F-4D97-AF65-F5344CB8AC3E}">
        <p14:creationId xmlns:p14="http://schemas.microsoft.com/office/powerpoint/2010/main" val="1310521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75126CE3-ABCB-2D86-CD85-FB50068C5407}"/>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649641462"/>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9DF9A81-A9CE-0FBA-CF08-F8DCC30B5931}"/>
              </a:ext>
            </a:extLst>
          </p:cNvPr>
          <p:cNvSpPr>
            <a:spLocks noGrp="1"/>
          </p:cNvSpPr>
          <p:nvPr>
            <p:ph type="title" hasCustomPrompt="1"/>
          </p:nvPr>
        </p:nvSpPr>
        <p:spPr/>
        <p:txBody>
          <a:bodyPr/>
          <a:lstStyle/>
          <a:p>
            <a:r>
              <a:rPr lang="en-US"/>
              <a:t>Click to edit master title style</a:t>
            </a:r>
            <a:endParaRPr lang="en-CA"/>
          </a:p>
        </p:txBody>
      </p:sp>
      <p:sp>
        <p:nvSpPr>
          <p:cNvPr id="7" name="Slide Number Placeholder 5">
            <a:extLst>
              <a:ext uri="{FF2B5EF4-FFF2-40B4-BE49-F238E27FC236}">
                <a16:creationId xmlns:a16="http://schemas.microsoft.com/office/drawing/2014/main" id="{590292FA-AD18-154F-3836-563ABD4E0F62}"/>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631935323"/>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3A82B1-9D62-1C4E-B746-7DA06EE0EAE7}"/>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9B1EEEA8-2C60-CD64-725B-B2F8197E4B2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045314957"/>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80000">
              <a:srgbClr val="A80720"/>
            </a:gs>
            <a:gs pos="10000">
              <a:srgbClr val="E11224"/>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FCAE1F-F80D-5B2A-34F7-EEEFD7E934D8}"/>
              </a:ext>
            </a:extLst>
          </p:cNvPr>
          <p:cNvSpPr txBox="1"/>
          <p:nvPr userDrawn="1"/>
        </p:nvSpPr>
        <p:spPr>
          <a:xfrm>
            <a:off x="515938" y="3013502"/>
            <a:ext cx="6096000" cy="830997"/>
          </a:xfrm>
          <a:prstGeom prst="rect">
            <a:avLst/>
          </a:prstGeom>
          <a:noFill/>
        </p:spPr>
        <p:txBody>
          <a:bodyPr wrap="square" lIns="0">
            <a:spAutoFit/>
          </a:bodyPr>
          <a:lstStyle/>
          <a:p>
            <a:r>
              <a:rPr lang="en-US" sz="4800" b="0" i="0" kern="1200" cap="all" spc="-40" baseline="0">
                <a:solidFill>
                  <a:schemeClr val="tx2"/>
                </a:solidFill>
                <a:latin typeface="+mj-lt"/>
                <a:ea typeface="Microsoft GothicNeo" panose="02000300000000000000" pitchFamily="2" charset="-127"/>
                <a:cs typeface="Microsoft Sans Serif" panose="020B0604020202020204" pitchFamily="34" charset="0"/>
              </a:rPr>
              <a:t>THANK YOU</a:t>
            </a:r>
            <a:endParaRPr lang="en-CA" sz="4800" b="0" i="0" kern="1200" cap="all" spc="-40" baseline="0">
              <a:solidFill>
                <a:schemeClr val="tx2"/>
              </a:solidFill>
              <a:latin typeface="+mj-lt"/>
              <a:ea typeface="Microsoft GothicNeo" panose="02000300000000000000" pitchFamily="2" charset="-127"/>
              <a:cs typeface="Microsoft Sans Serif" panose="020B0604020202020204" pitchFamily="34" charset="0"/>
            </a:endParaRPr>
          </a:p>
        </p:txBody>
      </p:sp>
      <p:sp>
        <p:nvSpPr>
          <p:cNvPr id="11" name="Slide Number Placeholder 5">
            <a:extLst>
              <a:ext uri="{FF2B5EF4-FFF2-40B4-BE49-F238E27FC236}">
                <a16:creationId xmlns:a16="http://schemas.microsoft.com/office/drawing/2014/main" id="{CAB7C57A-7ACE-F2CC-6AF4-D4E1C3BF224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4" name="TextBox 3">
            <a:extLst>
              <a:ext uri="{FF2B5EF4-FFF2-40B4-BE49-F238E27FC236}">
                <a16:creationId xmlns:a16="http://schemas.microsoft.com/office/drawing/2014/main" id="{EAD3ADAA-E331-BAD7-3EC0-598FA3D142B3}"/>
              </a:ext>
            </a:extLst>
          </p:cNvPr>
          <p:cNvSpPr txBox="1"/>
          <p:nvPr userDrawn="1"/>
        </p:nvSpPr>
        <p:spPr bwMode="gray">
          <a:xfrm>
            <a:off x="528790" y="5095060"/>
            <a:ext cx="3384507"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err="1">
                <a:ln>
                  <a:noFill/>
                </a:ln>
                <a:solidFill>
                  <a:schemeClr val="tx2"/>
                </a:solidFill>
                <a:effectLst/>
                <a:uLnTx/>
                <a:uFillTx/>
                <a:latin typeface="+mn-lt"/>
                <a:ea typeface="+mn-ea"/>
                <a:cs typeface="+mn-cs"/>
              </a:rPr>
              <a:t>snapdragon.com</a:t>
            </a:r>
            <a:r>
              <a:rPr kumimoji="0" lang="en-US" sz="1050" b="0" i="0" u="none" strike="noStrike" kern="1200" cap="none" spc="0" normalizeH="0" baseline="0" noProof="0">
                <a:ln>
                  <a:noFill/>
                </a:ln>
                <a:solidFill>
                  <a:schemeClr val="tx2"/>
                </a:solidFill>
                <a:effectLst/>
                <a:uLnTx/>
                <a:uFillTx/>
                <a:latin typeface="+mn-lt"/>
                <a:ea typeface="+mn-ea"/>
                <a:cs typeface="+mn-cs"/>
              </a:rPr>
              <a:t> &amp; </a:t>
            </a:r>
            <a:r>
              <a:rPr kumimoji="0" lang="en-US" sz="1050" b="0" i="0" u="none" strike="noStrike" kern="1200" cap="none" spc="0" normalizeH="0" baseline="0" noProof="0" err="1">
                <a:ln>
                  <a:noFill/>
                </a:ln>
                <a:solidFill>
                  <a:schemeClr val="tx2"/>
                </a:solidFill>
                <a:effectLst/>
                <a:uLnTx/>
                <a:uFillTx/>
                <a:latin typeface="+mn-lt"/>
                <a:ea typeface="+mn-ea"/>
                <a:cs typeface="+mn-cs"/>
              </a:rPr>
              <a:t>snapdragoninsiders.com</a:t>
            </a:r>
            <a:endParaRPr kumimoji="0" lang="en-US" sz="1050" b="0" i="0" u="none" strike="noStrike" kern="1200" cap="none" spc="0" normalizeH="0" baseline="0" noProof="0">
              <a:ln>
                <a:noFill/>
              </a:ln>
              <a:solidFill>
                <a:schemeClr val="tx2"/>
              </a:solidFill>
              <a:effectLst/>
              <a:uLnTx/>
              <a:uFillTx/>
              <a:latin typeface="+mn-lt"/>
              <a:ea typeface="+mn-ea"/>
              <a:cs typeface="+mn-cs"/>
            </a:endParaRPr>
          </a:p>
        </p:txBody>
      </p:sp>
      <p:sp>
        <p:nvSpPr>
          <p:cNvPr id="9" name="TextBox 8">
            <a:extLst>
              <a:ext uri="{FF2B5EF4-FFF2-40B4-BE49-F238E27FC236}">
                <a16:creationId xmlns:a16="http://schemas.microsoft.com/office/drawing/2014/main" id="{DAA4E649-2FB4-ECEC-081A-4366ACDA1076}"/>
              </a:ext>
            </a:extLst>
          </p:cNvPr>
          <p:cNvSpPr txBox="1"/>
          <p:nvPr userDrawn="1"/>
        </p:nvSpPr>
        <p:spPr bwMode="gray">
          <a:xfrm>
            <a:off x="4015195" y="4715355"/>
            <a:ext cx="3092972"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Nothing in these materials is an offer to sell any of the components 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 Qualcomm Technologies, Inc. and/or its affiliated companies. </a:t>
            </a:r>
            <a:br>
              <a:rPr kumimoji="0" lang="en-CA" sz="700" b="0" i="0" u="none" strike="noStrike" kern="1200" cap="none" spc="0" normalizeH="0" baseline="0">
                <a:ln>
                  <a:noFill/>
                </a:ln>
                <a:solidFill>
                  <a:schemeClr val="tx2"/>
                </a:solidFill>
                <a:effectLst/>
                <a:uLnTx/>
                <a:uFillTx/>
                <a:latin typeface="+mn-lt"/>
                <a:ea typeface="+mn-ea"/>
                <a:cs typeface="+mn-cs"/>
              </a:rPr>
            </a:br>
            <a:r>
              <a:rPr kumimoji="0" lang="en-CA" sz="700" b="0" i="0" u="none" strike="noStrike" kern="1200" cap="none" spc="0" normalizeH="0" baseline="0">
                <a:ln>
                  <a:noFill/>
                </a:ln>
                <a:solidFill>
                  <a:schemeClr val="tx2"/>
                </a:solidFill>
                <a:effectLst/>
                <a:uLnTx/>
                <a:uFillTx/>
                <a:latin typeface="+mn-lt"/>
                <a:ea typeface="+mn-ea"/>
                <a:cs typeface="+mn-cs"/>
              </a:rPr>
              <a:t>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p:txBody>
      </p:sp>
      <p:sp>
        <p:nvSpPr>
          <p:cNvPr id="12" name="TextBox 11">
            <a:extLst>
              <a:ext uri="{FF2B5EF4-FFF2-40B4-BE49-F238E27FC236}">
                <a16:creationId xmlns:a16="http://schemas.microsoft.com/office/drawing/2014/main" id="{0AB0F26E-7353-3C77-4B9F-B9B963098600}"/>
              </a:ext>
            </a:extLst>
          </p:cNvPr>
          <p:cNvSpPr txBox="1"/>
          <p:nvPr userDrawn="1"/>
        </p:nvSpPr>
        <p:spPr bwMode="gray">
          <a:xfrm>
            <a:off x="7543800" y="4715355"/>
            <a:ext cx="4147457" cy="913070"/>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a:t>
            </a:r>
          </a:p>
        </p:txBody>
      </p:sp>
      <p:grpSp>
        <p:nvGrpSpPr>
          <p:cNvPr id="13" name="Group 12">
            <a:extLst>
              <a:ext uri="{FF2B5EF4-FFF2-40B4-BE49-F238E27FC236}">
                <a16:creationId xmlns:a16="http://schemas.microsoft.com/office/drawing/2014/main" id="{5B1C42E1-E960-537B-0906-E06E987D4248}"/>
              </a:ext>
            </a:extLst>
          </p:cNvPr>
          <p:cNvGrpSpPr/>
          <p:nvPr userDrawn="1"/>
        </p:nvGrpSpPr>
        <p:grpSpPr>
          <a:xfrm>
            <a:off x="1403362" y="5095006"/>
            <a:ext cx="1515962" cy="147242"/>
            <a:chOff x="1648218" y="5634713"/>
            <a:chExt cx="1515962" cy="147242"/>
          </a:xfrm>
        </p:grpSpPr>
        <p:sp>
          <p:nvSpPr>
            <p:cNvPr id="16" name="Freeform 12">
              <a:extLst>
                <a:ext uri="{FF2B5EF4-FFF2-40B4-BE49-F238E27FC236}">
                  <a16:creationId xmlns:a16="http://schemas.microsoft.com/office/drawing/2014/main" id="{F4849717-F81E-A397-E519-00EB837D22A1}"/>
                </a:ext>
              </a:extLst>
            </p:cNvPr>
            <p:cNvSpPr>
              <a:spLocks noChangeAspect="1"/>
            </p:cNvSpPr>
            <p:nvPr/>
          </p:nvSpPr>
          <p:spPr bwMode="gray">
            <a:xfrm>
              <a:off x="1648218" y="5639754"/>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pic>
          <p:nvPicPr>
            <p:cNvPr id="17" name="Graphic 16">
              <a:extLst>
                <a:ext uri="{FF2B5EF4-FFF2-40B4-BE49-F238E27FC236}">
                  <a16:creationId xmlns:a16="http://schemas.microsoft.com/office/drawing/2014/main" id="{729D973D-2B46-602C-92DF-8BC9E6460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3831" y="5645989"/>
              <a:ext cx="180648" cy="124691"/>
            </a:xfrm>
            <a:prstGeom prst="rect">
              <a:avLst/>
            </a:prstGeom>
          </p:spPr>
        </p:pic>
        <p:pic>
          <p:nvPicPr>
            <p:cNvPr id="18" name="Graphic 17">
              <a:extLst>
                <a:ext uri="{FF2B5EF4-FFF2-40B4-BE49-F238E27FC236}">
                  <a16:creationId xmlns:a16="http://schemas.microsoft.com/office/drawing/2014/main" id="{891B2FE0-321E-E7CE-61C5-C640FE86E9C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47140" y="5634713"/>
              <a:ext cx="147242" cy="147242"/>
            </a:xfrm>
            <a:prstGeom prst="rect">
              <a:avLst/>
            </a:prstGeom>
          </p:spPr>
        </p:pic>
        <p:pic>
          <p:nvPicPr>
            <p:cNvPr id="22" name="Graphic 5">
              <a:extLst>
                <a:ext uri="{FF2B5EF4-FFF2-40B4-BE49-F238E27FC236}">
                  <a16:creationId xmlns:a16="http://schemas.microsoft.com/office/drawing/2014/main" id="{99EB00D6-23A8-5B19-9C27-8788DD1DA61D}"/>
                </a:ext>
              </a:extLst>
            </p:cNvPr>
            <p:cNvPicPr>
              <a:picLocks noChangeAspect="1"/>
            </p:cNvPicPr>
            <p:nvPr userDrawn="1"/>
          </p:nvPicPr>
          <p:blipFill>
            <a:blip r:embed="rId6"/>
            <a:srcRect/>
            <a:stretch/>
          </p:blipFill>
          <p:spPr>
            <a:xfrm>
              <a:off x="2368538" y="5641524"/>
              <a:ext cx="178163" cy="133621"/>
            </a:xfrm>
            <a:prstGeom prst="rect">
              <a:avLst/>
            </a:prstGeom>
          </p:spPr>
        </p:pic>
        <p:pic>
          <p:nvPicPr>
            <p:cNvPr id="23" name="Graphic 18">
              <a:extLst>
                <a:ext uri="{FF2B5EF4-FFF2-40B4-BE49-F238E27FC236}">
                  <a16:creationId xmlns:a16="http://schemas.microsoft.com/office/drawing/2014/main" id="{5DFBFE52-941A-7290-2CD6-A72FCFAC8D42}"/>
                </a:ext>
              </a:extLst>
            </p:cNvPr>
            <p:cNvPicPr>
              <a:picLocks noChangeAspect="1"/>
            </p:cNvPicPr>
            <p:nvPr userDrawn="1"/>
          </p:nvPicPr>
          <p:blipFill>
            <a:blip r:embed="rId7"/>
            <a:srcRect/>
            <a:stretch/>
          </p:blipFill>
          <p:spPr>
            <a:xfrm>
              <a:off x="2567284" y="5641495"/>
              <a:ext cx="237135" cy="133678"/>
            </a:xfrm>
            <a:prstGeom prst="rect">
              <a:avLst/>
            </a:prstGeom>
          </p:spPr>
        </p:pic>
        <p:pic>
          <p:nvPicPr>
            <p:cNvPr id="24" name="Graphic 19">
              <a:extLst>
                <a:ext uri="{FF2B5EF4-FFF2-40B4-BE49-F238E27FC236}">
                  <a16:creationId xmlns:a16="http://schemas.microsoft.com/office/drawing/2014/main" id="{EA7FA14D-EB49-4519-785F-F8D3D9990520}"/>
                </a:ext>
              </a:extLst>
            </p:cNvPr>
            <p:cNvPicPr>
              <a:picLocks noChangeAspect="1"/>
            </p:cNvPicPr>
            <p:nvPr userDrawn="1"/>
          </p:nvPicPr>
          <p:blipFill>
            <a:blip r:embed="rId8"/>
            <a:srcRect/>
            <a:stretch/>
          </p:blipFill>
          <p:spPr>
            <a:xfrm>
              <a:off x="2820763" y="5634713"/>
              <a:ext cx="134885" cy="147242"/>
            </a:xfrm>
            <a:prstGeom prst="rect">
              <a:avLst/>
            </a:prstGeom>
          </p:spPr>
        </p:pic>
        <p:pic>
          <p:nvPicPr>
            <p:cNvPr id="25" name="Graphic 20">
              <a:extLst>
                <a:ext uri="{FF2B5EF4-FFF2-40B4-BE49-F238E27FC236}">
                  <a16:creationId xmlns:a16="http://schemas.microsoft.com/office/drawing/2014/main" id="{E9B539BE-FE7F-E722-C35B-3C12C7D9E39E}"/>
                </a:ext>
              </a:extLst>
            </p:cNvPr>
            <p:cNvPicPr>
              <a:picLocks noChangeAspect="1"/>
            </p:cNvPicPr>
            <p:nvPr userDrawn="1"/>
          </p:nvPicPr>
          <p:blipFill>
            <a:blip r:embed="rId9"/>
            <a:srcRect/>
            <a:stretch/>
          </p:blipFill>
          <p:spPr>
            <a:xfrm>
              <a:off x="3016938" y="5634713"/>
              <a:ext cx="147242" cy="147242"/>
            </a:xfrm>
            <a:prstGeom prst="rect">
              <a:avLst/>
            </a:prstGeom>
          </p:spPr>
        </p:pic>
      </p:grpSp>
      <p:pic>
        <p:nvPicPr>
          <p:cNvPr id="26" name="Picture 25">
            <a:extLst>
              <a:ext uri="{FF2B5EF4-FFF2-40B4-BE49-F238E27FC236}">
                <a16:creationId xmlns:a16="http://schemas.microsoft.com/office/drawing/2014/main" id="{C087E5AD-ACB4-16D8-E3E3-99B1FACE1DB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5938" y="4514363"/>
            <a:ext cx="1749741" cy="333908"/>
          </a:xfrm>
          <a:prstGeom prst="rect">
            <a:avLst/>
          </a:prstGeom>
        </p:spPr>
      </p:pic>
    </p:spTree>
    <p:extLst>
      <p:ext uri="{BB962C8B-B14F-4D97-AF65-F5344CB8AC3E}">
        <p14:creationId xmlns:p14="http://schemas.microsoft.com/office/powerpoint/2010/main" val="13399458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_Blue">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D38E5-491C-399E-B737-E4CB35E93811}"/>
              </a:ext>
            </a:extLst>
          </p:cNvPr>
          <p:cNvSpPr txBox="1"/>
          <p:nvPr userDrawn="1"/>
        </p:nvSpPr>
        <p:spPr bwMode="gray">
          <a:xfrm>
            <a:off x="343609" y="2435884"/>
            <a:ext cx="8725779" cy="130125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9600" u="none" strike="noStrike" kern="1200" cap="none" spc="-300" normalizeH="0" noProof="0">
                <a:ln>
                  <a:noFill/>
                </a:ln>
                <a:effectLst/>
                <a:uLnTx/>
                <a:uFillTx/>
                <a:latin typeface="Aptos" panose="020B0004020202020204" pitchFamily="34" charset="0"/>
                <a:ea typeface="Alfabet" pitchFamily="2" charset="0"/>
              </a:rPr>
              <a:t>T</a:t>
            </a:r>
            <a:r>
              <a:rPr kumimoji="0" lang="en-US" sz="9600" u="none" strike="noStrike" kern="1200" cap="none" spc="-300" normalizeH="0" baseline="0" noProof="0">
                <a:ln>
                  <a:noFill/>
                </a:ln>
                <a:effectLst/>
                <a:uLnTx/>
                <a:uFillTx/>
                <a:latin typeface="Aptos" panose="020B0004020202020204" pitchFamily="34" charset="0"/>
                <a:ea typeface="Alfabet" pitchFamily="2" charset="0"/>
              </a:rPr>
              <a:t>h</a:t>
            </a:r>
            <a:r>
              <a:rPr kumimoji="0" lang="en-US" sz="9600" u="none" strike="noStrike" kern="1200" cap="none" spc="-600" normalizeH="0" noProof="0">
                <a:ln>
                  <a:noFill/>
                </a:ln>
                <a:effectLst/>
                <a:uLnTx/>
                <a:uFillTx/>
                <a:latin typeface="Aptos" panose="020B0004020202020204" pitchFamily="34" charset="0"/>
                <a:ea typeface="Alfabet" pitchFamily="2" charset="0"/>
              </a:rPr>
              <a:t>a</a:t>
            </a:r>
            <a:r>
              <a:rPr kumimoji="0" lang="en-US" sz="9600" u="none" strike="noStrike" kern="1200" cap="none" spc="-450" normalizeH="0" noProof="0">
                <a:ln>
                  <a:noFill/>
                </a:ln>
                <a:effectLst/>
                <a:uLnTx/>
                <a:uFillTx/>
                <a:latin typeface="Aptos" panose="020B0004020202020204" pitchFamily="34" charset="0"/>
                <a:ea typeface="Alfabet" pitchFamily="2" charset="0"/>
              </a:rPr>
              <a:t>n</a:t>
            </a:r>
            <a:r>
              <a:rPr kumimoji="0" lang="en-US" sz="9600" u="none" strike="noStrike" kern="1200" cap="none" spc="-600" normalizeH="0" noProof="0">
                <a:ln>
                  <a:noFill/>
                </a:ln>
                <a:effectLst/>
                <a:uLnTx/>
                <a:uFillTx/>
                <a:latin typeface="Aptos" panose="020B0004020202020204" pitchFamily="34" charset="0"/>
                <a:ea typeface="Alfabet" pitchFamily="2" charset="0"/>
              </a:rPr>
              <a:t>k  </a:t>
            </a:r>
            <a:r>
              <a:rPr kumimoji="0" lang="en-US" sz="9600" u="none" strike="noStrike" kern="1200" cap="none" spc="-80" normalizeH="0" noProof="0">
                <a:ln>
                  <a:noFill/>
                </a:ln>
                <a:effectLst/>
                <a:uLnTx/>
                <a:uFillTx/>
                <a:latin typeface="Aptos" panose="020B0004020202020204" pitchFamily="34" charset="0"/>
                <a:ea typeface="Alfabet" pitchFamily="2" charset="0"/>
              </a:rPr>
              <a:t>y</a:t>
            </a:r>
            <a:r>
              <a:rPr lang="en-US" sz="9600" spc="-300">
                <a:latin typeface="Aptos" panose="020B0004020202020204" pitchFamily="34" charset="0"/>
                <a:ea typeface="Alfabet" pitchFamily="2" charset="0"/>
              </a:rPr>
              <a:t>o</a:t>
            </a:r>
            <a:r>
              <a:rPr kumimoji="0" lang="en-US" sz="9600" u="none" strike="noStrike" kern="1200" cap="none" spc="-300" normalizeH="0" noProof="0">
                <a:ln>
                  <a:noFill/>
                </a:ln>
                <a:effectLst/>
                <a:uLnTx/>
                <a:uFillTx/>
                <a:latin typeface="Aptos" panose="020B0004020202020204" pitchFamily="34" charset="0"/>
                <a:ea typeface="Alfabet" pitchFamily="2" charset="0"/>
              </a:rPr>
              <a:t>u</a:t>
            </a:r>
          </a:p>
        </p:txBody>
      </p:sp>
      <p:sp>
        <p:nvSpPr>
          <p:cNvPr id="4" name="TextBox 3">
            <a:extLst>
              <a:ext uri="{FF2B5EF4-FFF2-40B4-BE49-F238E27FC236}">
                <a16:creationId xmlns:a16="http://schemas.microsoft.com/office/drawing/2014/main" id="{58C904C5-CF09-901C-0409-22AE7AA4BACE}"/>
              </a:ext>
            </a:extLst>
          </p:cNvPr>
          <p:cNvSpPr txBox="1"/>
          <p:nvPr userDrawn="1"/>
        </p:nvSpPr>
        <p:spPr bwMode="gray">
          <a:xfrm>
            <a:off x="480927" y="3934635"/>
            <a:ext cx="3789063" cy="65402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Nothing in these materials is an offer to sell any of the components 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Qualcomm Technologies, Inc. and/or its affiliated 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Qualcomm</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and</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Snapdragon</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are</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or registered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of Qualcomm Incorporated. </a:t>
            </a:r>
            <a:b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Other products and brand names may be trademarks or registered trademarks of their respective owners.</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endParaRPr>
          </a:p>
        </p:txBody>
      </p:sp>
      <p:sp>
        <p:nvSpPr>
          <p:cNvPr id="5" name="TextBox 4">
            <a:extLst>
              <a:ext uri="{FF2B5EF4-FFF2-40B4-BE49-F238E27FC236}">
                <a16:creationId xmlns:a16="http://schemas.microsoft.com/office/drawing/2014/main" id="{9AD3167D-B67D-2259-C2CB-D5F07DD61617}"/>
              </a:ext>
            </a:extLst>
          </p:cNvPr>
          <p:cNvSpPr txBox="1"/>
          <p:nvPr userDrawn="1"/>
        </p:nvSpPr>
        <p:spPr bwMode="gray">
          <a:xfrm>
            <a:off x="480927" y="4751064"/>
            <a:ext cx="4172353" cy="1002839"/>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References in this presentation to “Qualcomm” may mean Qualcomm Incorporated,</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Qualcomm Technologies, Inc., and/or other subsidiaries or business units within</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Snapdragon and Qualcomm branded products are products of Qualcomm Technologies, Inc. and/or its subsidiaries. Qualcomm patented technologies are licensed by Qualcomm Incorporated. </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endParaRPr>
          </a:p>
        </p:txBody>
      </p:sp>
      <p:sp>
        <p:nvSpPr>
          <p:cNvPr id="6" name="TextBox 5">
            <a:extLst>
              <a:ext uri="{FF2B5EF4-FFF2-40B4-BE49-F238E27FC236}">
                <a16:creationId xmlns:a16="http://schemas.microsoft.com/office/drawing/2014/main" id="{D6733015-9BF4-02D9-2D5A-6B82CB5A8E11}"/>
              </a:ext>
            </a:extLst>
          </p:cNvPr>
          <p:cNvSpPr txBox="1"/>
          <p:nvPr userDrawn="1"/>
        </p:nvSpPr>
        <p:spPr bwMode="gray">
          <a:xfrm>
            <a:off x="481013" y="6100661"/>
            <a:ext cx="3127218" cy="150362"/>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Follow us on:</a:t>
            </a:r>
          </a:p>
        </p:txBody>
      </p:sp>
      <p:sp>
        <p:nvSpPr>
          <p:cNvPr id="7" name="TextBox 6">
            <a:extLst>
              <a:ext uri="{FF2B5EF4-FFF2-40B4-BE49-F238E27FC236}">
                <a16:creationId xmlns:a16="http://schemas.microsoft.com/office/drawing/2014/main" id="{CAFD8E40-2929-3D88-B76D-DD16806A308C}"/>
              </a:ext>
            </a:extLst>
          </p:cNvPr>
          <p:cNvSpPr txBox="1"/>
          <p:nvPr userDrawn="1"/>
        </p:nvSpPr>
        <p:spPr>
          <a:xfrm>
            <a:off x="389712" y="6209771"/>
            <a:ext cx="4184203" cy="242374"/>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For more information, visit us at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 &amp;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/blog</a:t>
            </a:r>
          </a:p>
        </p:txBody>
      </p:sp>
      <p:grpSp>
        <p:nvGrpSpPr>
          <p:cNvPr id="8" name="Group 7">
            <a:extLst>
              <a:ext uri="{FF2B5EF4-FFF2-40B4-BE49-F238E27FC236}">
                <a16:creationId xmlns:a16="http://schemas.microsoft.com/office/drawing/2014/main" id="{DC2BA5B9-32D0-B4D3-31C5-940933363930}"/>
              </a:ext>
            </a:extLst>
          </p:cNvPr>
          <p:cNvGrpSpPr/>
          <p:nvPr userDrawn="1"/>
        </p:nvGrpSpPr>
        <p:grpSpPr>
          <a:xfrm>
            <a:off x="1205032" y="6126885"/>
            <a:ext cx="817893" cy="93682"/>
            <a:chOff x="1300130" y="6126885"/>
            <a:chExt cx="817893" cy="93682"/>
          </a:xfrm>
        </p:grpSpPr>
        <p:grpSp>
          <p:nvGrpSpPr>
            <p:cNvPr id="9" name="Group 5">
              <a:extLst>
                <a:ext uri="{FF2B5EF4-FFF2-40B4-BE49-F238E27FC236}">
                  <a16:creationId xmlns:a16="http://schemas.microsoft.com/office/drawing/2014/main" id="{3BF5268F-6D68-1917-4372-D995E148B3D8}"/>
                </a:ext>
              </a:extLst>
            </p:cNvPr>
            <p:cNvGrpSpPr>
              <a:grpSpLocks noChangeAspect="1"/>
            </p:cNvGrpSpPr>
            <p:nvPr/>
          </p:nvGrpSpPr>
          <p:grpSpPr bwMode="gray">
            <a:xfrm>
              <a:off x="1300130" y="6126885"/>
              <a:ext cx="94798" cy="93682"/>
              <a:chOff x="3331" y="1656"/>
              <a:chExt cx="1020" cy="1008"/>
            </a:xfrm>
            <a:solidFill>
              <a:schemeClr val="tx1"/>
            </a:solidFill>
          </p:grpSpPr>
          <p:sp>
            <p:nvSpPr>
              <p:cNvPr id="17" name="Freeform 6">
                <a:extLst>
                  <a:ext uri="{FF2B5EF4-FFF2-40B4-BE49-F238E27FC236}">
                    <a16:creationId xmlns:a16="http://schemas.microsoft.com/office/drawing/2014/main" id="{3B4391A0-4D50-9169-D3E1-D5541F0F6095}"/>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sp>
            <p:nvSpPr>
              <p:cNvPr id="18" name="Freeform 7">
                <a:extLst>
                  <a:ext uri="{FF2B5EF4-FFF2-40B4-BE49-F238E27FC236}">
                    <a16:creationId xmlns:a16="http://schemas.microsoft.com/office/drawing/2014/main" id="{40BEAF68-D3D4-D207-309D-6001397EE34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grpSp>
        <p:grpSp>
          <p:nvGrpSpPr>
            <p:cNvPr id="10" name="Group 4">
              <a:extLst>
                <a:ext uri="{FF2B5EF4-FFF2-40B4-BE49-F238E27FC236}">
                  <a16:creationId xmlns:a16="http://schemas.microsoft.com/office/drawing/2014/main" id="{274B1A01-2610-8398-DC38-5F6C0A50AF64}"/>
                </a:ext>
              </a:extLst>
            </p:cNvPr>
            <p:cNvGrpSpPr>
              <a:grpSpLocks noChangeAspect="1"/>
            </p:cNvGrpSpPr>
            <p:nvPr/>
          </p:nvGrpSpPr>
          <p:grpSpPr bwMode="auto">
            <a:xfrm>
              <a:off x="1640695" y="6127230"/>
              <a:ext cx="92914" cy="92992"/>
              <a:chOff x="2653" y="972"/>
              <a:chExt cx="2372" cy="2374"/>
            </a:xfrm>
            <a:solidFill>
              <a:schemeClr val="tx1"/>
            </a:solidFill>
          </p:grpSpPr>
          <p:sp>
            <p:nvSpPr>
              <p:cNvPr id="14" name="Freeform 5">
                <a:extLst>
                  <a:ext uri="{FF2B5EF4-FFF2-40B4-BE49-F238E27FC236}">
                    <a16:creationId xmlns:a16="http://schemas.microsoft.com/office/drawing/2014/main" id="{68802D42-C0F1-DAF9-8B74-77C13FA40FE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5" name="Freeform 6">
                <a:extLst>
                  <a:ext uri="{FF2B5EF4-FFF2-40B4-BE49-F238E27FC236}">
                    <a16:creationId xmlns:a16="http://schemas.microsoft.com/office/drawing/2014/main" id="{511AB5E8-AF45-535E-DBEE-21EA3AA4AC1B}"/>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6" name="Oval 7">
                <a:extLst>
                  <a:ext uri="{FF2B5EF4-FFF2-40B4-BE49-F238E27FC236}">
                    <a16:creationId xmlns:a16="http://schemas.microsoft.com/office/drawing/2014/main" id="{5A2B3252-69E6-21D8-7B9C-8CACF53B9BA3}"/>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grpSp>
        <p:pic>
          <p:nvPicPr>
            <p:cNvPr id="11" name="Graphic 10">
              <a:extLst>
                <a:ext uri="{FF2B5EF4-FFF2-40B4-BE49-F238E27FC236}">
                  <a16:creationId xmlns:a16="http://schemas.microsoft.com/office/drawing/2014/main" id="{EDEA13E0-DF26-3A35-755F-EB1D2F7140E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0838" y="6131300"/>
              <a:ext cx="122931" cy="84852"/>
            </a:xfrm>
            <a:prstGeom prst="rect">
              <a:avLst/>
            </a:prstGeom>
          </p:spPr>
        </p:pic>
        <p:pic>
          <p:nvPicPr>
            <p:cNvPr id="12" name="Graphic 11">
              <a:extLst>
                <a:ext uri="{FF2B5EF4-FFF2-40B4-BE49-F238E27FC236}">
                  <a16:creationId xmlns:a16="http://schemas.microsoft.com/office/drawing/2014/main" id="{B54DF270-EBC5-95DA-8346-7100B18EC91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3789" y="6126885"/>
              <a:ext cx="94234" cy="93682"/>
            </a:xfrm>
            <a:prstGeom prst="rect">
              <a:avLst/>
            </a:prstGeom>
          </p:spPr>
        </p:pic>
        <p:pic>
          <p:nvPicPr>
            <p:cNvPr id="13" name="Graphic 12">
              <a:extLst>
                <a:ext uri="{FF2B5EF4-FFF2-40B4-BE49-F238E27FC236}">
                  <a16:creationId xmlns:a16="http://schemas.microsoft.com/office/drawing/2014/main" id="{1D7C89CA-3D39-A79E-E143-FE65F0C89E2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76872" y="6131572"/>
              <a:ext cx="84309" cy="84309"/>
            </a:xfrm>
            <a:prstGeom prst="rect">
              <a:avLst/>
            </a:prstGeom>
          </p:spPr>
        </p:pic>
      </p:grpSp>
      <p:pic>
        <p:nvPicPr>
          <p:cNvPr id="24" name="Graphic 23">
            <a:extLst>
              <a:ext uri="{FF2B5EF4-FFF2-40B4-BE49-F238E27FC236}">
                <a16:creationId xmlns:a16="http://schemas.microsoft.com/office/drawing/2014/main" id="{1EBB4BF9-FEEC-4175-585A-2715E84D1EB5}"/>
              </a:ext>
            </a:extLst>
          </p:cNvPr>
          <p:cNvPicPr>
            <a:picLocks noChangeAspect="1"/>
          </p:cNvPicPr>
          <p:nvPr/>
        </p:nvPicPr>
        <p:blipFill>
          <a:blip r:embed="rId8">
            <a:extLst>
              <a:ext uri="{96DAC541-7B7A-43D3-8B79-37D633B846F1}">
                <asvg:svgBlip xmlns:asvg="http://schemas.microsoft.com/office/drawing/2016/SVG/main" r:embed="rId9"/>
              </a:ext>
            </a:extLst>
          </a:blip>
          <a:srcRect t="31605" r="39224"/>
          <a:stretch>
            <a:fillRect/>
          </a:stretch>
        </p:blipFill>
        <p:spPr>
          <a:xfrm>
            <a:off x="6684852" y="0"/>
            <a:ext cx="5507148" cy="6197600"/>
          </a:xfrm>
          <a:custGeom>
            <a:avLst/>
            <a:gdLst>
              <a:gd name="connsiteX0" fmla="*/ 0 w 5507148"/>
              <a:gd name="connsiteY0" fmla="*/ 0 h 6197600"/>
              <a:gd name="connsiteX1" fmla="*/ 147022 w 5507148"/>
              <a:gd name="connsiteY1" fmla="*/ 0 h 6197600"/>
              <a:gd name="connsiteX2" fmla="*/ 5507148 w 5507148"/>
              <a:gd name="connsiteY2" fmla="*/ 0 h 6197600"/>
              <a:gd name="connsiteX3" fmla="*/ 5507148 w 5507148"/>
              <a:gd name="connsiteY3" fmla="*/ 6197600 h 6197600"/>
              <a:gd name="connsiteX4" fmla="*/ 0 w 5507148"/>
              <a:gd name="connsiteY4" fmla="*/ 6197600 h 619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148" h="6197600">
                <a:moveTo>
                  <a:pt x="0" y="0"/>
                </a:moveTo>
                <a:lnTo>
                  <a:pt x="147022" y="0"/>
                </a:lnTo>
                <a:lnTo>
                  <a:pt x="5507148" y="0"/>
                </a:lnTo>
                <a:lnTo>
                  <a:pt x="5507148" y="6197600"/>
                </a:lnTo>
                <a:lnTo>
                  <a:pt x="0" y="6197600"/>
                </a:lnTo>
                <a:close/>
              </a:path>
            </a:pathLst>
          </a:custGeom>
        </p:spPr>
      </p:pic>
      <p:pic>
        <p:nvPicPr>
          <p:cNvPr id="21" name="Picture 2">
            <a:extLst>
              <a:ext uri="{FF2B5EF4-FFF2-40B4-BE49-F238E27FC236}">
                <a16:creationId xmlns:a16="http://schemas.microsoft.com/office/drawing/2014/main" id="{7FDF1ADE-EF76-ABDC-A94C-B4B22DDF49A4}"/>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p:blipFill>
        <p:spPr bwMode="auto">
          <a:xfrm>
            <a:off x="10895722" y="1322746"/>
            <a:ext cx="693024" cy="7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4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_Qualcomm Blue">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D38E5-491C-399E-B737-E4CB35E93811}"/>
              </a:ext>
            </a:extLst>
          </p:cNvPr>
          <p:cNvSpPr txBox="1"/>
          <p:nvPr userDrawn="1"/>
        </p:nvSpPr>
        <p:spPr bwMode="gray">
          <a:xfrm>
            <a:off x="343609" y="2435884"/>
            <a:ext cx="8725779" cy="130125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9600" u="none" strike="noStrike" kern="1200" cap="none" spc="-300" normalizeH="0" noProof="0">
                <a:ln>
                  <a:noFill/>
                </a:ln>
                <a:effectLst/>
                <a:uLnTx/>
                <a:uFillTx/>
                <a:latin typeface="Aptos" panose="020B0004020202020204" pitchFamily="34" charset="0"/>
                <a:ea typeface="Alfabet" pitchFamily="2" charset="0"/>
              </a:rPr>
              <a:t>T</a:t>
            </a:r>
            <a:r>
              <a:rPr kumimoji="0" lang="en-US" sz="9600" u="none" strike="noStrike" kern="1200" cap="none" spc="-300" normalizeH="0" baseline="0" noProof="0">
                <a:ln>
                  <a:noFill/>
                </a:ln>
                <a:effectLst/>
                <a:uLnTx/>
                <a:uFillTx/>
                <a:latin typeface="Aptos" panose="020B0004020202020204" pitchFamily="34" charset="0"/>
                <a:ea typeface="Alfabet" pitchFamily="2" charset="0"/>
              </a:rPr>
              <a:t>h</a:t>
            </a:r>
            <a:r>
              <a:rPr kumimoji="0" lang="en-US" sz="9600" u="none" strike="noStrike" kern="1200" cap="none" spc="-600" normalizeH="0" noProof="0">
                <a:ln>
                  <a:noFill/>
                </a:ln>
                <a:effectLst/>
                <a:uLnTx/>
                <a:uFillTx/>
                <a:latin typeface="Aptos" panose="020B0004020202020204" pitchFamily="34" charset="0"/>
                <a:ea typeface="Alfabet" pitchFamily="2" charset="0"/>
              </a:rPr>
              <a:t>a</a:t>
            </a:r>
            <a:r>
              <a:rPr kumimoji="0" lang="en-US" sz="9600" u="none" strike="noStrike" kern="1200" cap="none" spc="-450" normalizeH="0" noProof="0">
                <a:ln>
                  <a:noFill/>
                </a:ln>
                <a:effectLst/>
                <a:uLnTx/>
                <a:uFillTx/>
                <a:latin typeface="Aptos" panose="020B0004020202020204" pitchFamily="34" charset="0"/>
                <a:ea typeface="Alfabet" pitchFamily="2" charset="0"/>
              </a:rPr>
              <a:t>n</a:t>
            </a:r>
            <a:r>
              <a:rPr kumimoji="0" lang="en-US" sz="9600" u="none" strike="noStrike" kern="1200" cap="none" spc="-600" normalizeH="0" noProof="0">
                <a:ln>
                  <a:noFill/>
                </a:ln>
                <a:effectLst/>
                <a:uLnTx/>
                <a:uFillTx/>
                <a:latin typeface="Aptos" panose="020B0004020202020204" pitchFamily="34" charset="0"/>
                <a:ea typeface="Alfabet" pitchFamily="2" charset="0"/>
              </a:rPr>
              <a:t>k  </a:t>
            </a:r>
            <a:r>
              <a:rPr kumimoji="0" lang="en-US" sz="9600" u="none" strike="noStrike" kern="1200" cap="none" spc="-80" normalizeH="0" noProof="0">
                <a:ln>
                  <a:noFill/>
                </a:ln>
                <a:effectLst/>
                <a:uLnTx/>
                <a:uFillTx/>
                <a:latin typeface="Aptos" panose="020B0004020202020204" pitchFamily="34" charset="0"/>
                <a:ea typeface="Alfabet" pitchFamily="2" charset="0"/>
              </a:rPr>
              <a:t>y</a:t>
            </a:r>
            <a:r>
              <a:rPr lang="en-US" sz="9600" spc="-300">
                <a:latin typeface="Aptos" panose="020B0004020202020204" pitchFamily="34" charset="0"/>
                <a:ea typeface="Alfabet" pitchFamily="2" charset="0"/>
              </a:rPr>
              <a:t>o</a:t>
            </a:r>
            <a:r>
              <a:rPr kumimoji="0" lang="en-US" sz="9600" u="none" strike="noStrike" kern="1200" cap="none" spc="-300" normalizeH="0" noProof="0">
                <a:ln>
                  <a:noFill/>
                </a:ln>
                <a:effectLst/>
                <a:uLnTx/>
                <a:uFillTx/>
                <a:latin typeface="Aptos" panose="020B0004020202020204" pitchFamily="34" charset="0"/>
                <a:ea typeface="Alfabet" pitchFamily="2" charset="0"/>
              </a:rPr>
              <a:t>u</a:t>
            </a:r>
          </a:p>
        </p:txBody>
      </p:sp>
      <p:sp>
        <p:nvSpPr>
          <p:cNvPr id="4" name="TextBox 3">
            <a:extLst>
              <a:ext uri="{FF2B5EF4-FFF2-40B4-BE49-F238E27FC236}">
                <a16:creationId xmlns:a16="http://schemas.microsoft.com/office/drawing/2014/main" id="{58C904C5-CF09-901C-0409-22AE7AA4BACE}"/>
              </a:ext>
            </a:extLst>
          </p:cNvPr>
          <p:cNvSpPr txBox="1"/>
          <p:nvPr userDrawn="1"/>
        </p:nvSpPr>
        <p:spPr bwMode="gray">
          <a:xfrm>
            <a:off x="480927" y="3934635"/>
            <a:ext cx="3789063" cy="65402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Nothing in these materials is an offer to sell any of the components 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Qualcomm Technologies, Inc. and/or its affiliated 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Qualcomm</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and</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Snapdragon</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are</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or registered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of Qualcomm Incorporated. </a:t>
            </a:r>
            <a:b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Other products and brand names may be trademarks or registered trademarks of their respective owners.</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endParaRPr>
          </a:p>
        </p:txBody>
      </p:sp>
      <p:sp>
        <p:nvSpPr>
          <p:cNvPr id="5" name="TextBox 4">
            <a:extLst>
              <a:ext uri="{FF2B5EF4-FFF2-40B4-BE49-F238E27FC236}">
                <a16:creationId xmlns:a16="http://schemas.microsoft.com/office/drawing/2014/main" id="{9AD3167D-B67D-2259-C2CB-D5F07DD61617}"/>
              </a:ext>
            </a:extLst>
          </p:cNvPr>
          <p:cNvSpPr txBox="1"/>
          <p:nvPr userDrawn="1"/>
        </p:nvSpPr>
        <p:spPr bwMode="gray">
          <a:xfrm>
            <a:off x="480927" y="4751064"/>
            <a:ext cx="4172353" cy="1002839"/>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References in this presentation to “Qualcomm” may mean Qualcomm Incorporated,</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Qualcomm Technologies, Inc., and/or other subsidiaries or business units within</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Snapdragon and Qualcomm branded products are products of Qualcomm Technologies, Inc. and/or its subsidiaries. Qualcomm patented technologies are licensed by Qualcomm Incorporated. </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endParaRPr>
          </a:p>
        </p:txBody>
      </p:sp>
      <p:sp>
        <p:nvSpPr>
          <p:cNvPr id="6" name="TextBox 5">
            <a:extLst>
              <a:ext uri="{FF2B5EF4-FFF2-40B4-BE49-F238E27FC236}">
                <a16:creationId xmlns:a16="http://schemas.microsoft.com/office/drawing/2014/main" id="{D6733015-9BF4-02D9-2D5A-6B82CB5A8E11}"/>
              </a:ext>
            </a:extLst>
          </p:cNvPr>
          <p:cNvSpPr txBox="1"/>
          <p:nvPr userDrawn="1"/>
        </p:nvSpPr>
        <p:spPr bwMode="gray">
          <a:xfrm>
            <a:off x="481013" y="6100661"/>
            <a:ext cx="3127218" cy="150362"/>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Follow us on:</a:t>
            </a:r>
          </a:p>
        </p:txBody>
      </p:sp>
      <p:sp>
        <p:nvSpPr>
          <p:cNvPr id="7" name="TextBox 6">
            <a:extLst>
              <a:ext uri="{FF2B5EF4-FFF2-40B4-BE49-F238E27FC236}">
                <a16:creationId xmlns:a16="http://schemas.microsoft.com/office/drawing/2014/main" id="{CAFD8E40-2929-3D88-B76D-DD16806A308C}"/>
              </a:ext>
            </a:extLst>
          </p:cNvPr>
          <p:cNvSpPr txBox="1"/>
          <p:nvPr userDrawn="1"/>
        </p:nvSpPr>
        <p:spPr>
          <a:xfrm>
            <a:off x="389712" y="6209771"/>
            <a:ext cx="4184203" cy="242374"/>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For more information, visit us at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 &amp;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/blog</a:t>
            </a:r>
          </a:p>
        </p:txBody>
      </p:sp>
      <p:grpSp>
        <p:nvGrpSpPr>
          <p:cNvPr id="8" name="Group 7">
            <a:extLst>
              <a:ext uri="{FF2B5EF4-FFF2-40B4-BE49-F238E27FC236}">
                <a16:creationId xmlns:a16="http://schemas.microsoft.com/office/drawing/2014/main" id="{DC2BA5B9-32D0-B4D3-31C5-940933363930}"/>
              </a:ext>
            </a:extLst>
          </p:cNvPr>
          <p:cNvGrpSpPr/>
          <p:nvPr userDrawn="1"/>
        </p:nvGrpSpPr>
        <p:grpSpPr>
          <a:xfrm>
            <a:off x="1205032" y="6126885"/>
            <a:ext cx="817893" cy="93682"/>
            <a:chOff x="1300130" y="6126885"/>
            <a:chExt cx="817893" cy="93682"/>
          </a:xfrm>
        </p:grpSpPr>
        <p:grpSp>
          <p:nvGrpSpPr>
            <p:cNvPr id="9" name="Group 5">
              <a:extLst>
                <a:ext uri="{FF2B5EF4-FFF2-40B4-BE49-F238E27FC236}">
                  <a16:creationId xmlns:a16="http://schemas.microsoft.com/office/drawing/2014/main" id="{3BF5268F-6D68-1917-4372-D995E148B3D8}"/>
                </a:ext>
              </a:extLst>
            </p:cNvPr>
            <p:cNvGrpSpPr>
              <a:grpSpLocks noChangeAspect="1"/>
            </p:cNvGrpSpPr>
            <p:nvPr/>
          </p:nvGrpSpPr>
          <p:grpSpPr bwMode="gray">
            <a:xfrm>
              <a:off x="1300130" y="6126885"/>
              <a:ext cx="94798" cy="93682"/>
              <a:chOff x="3331" y="1656"/>
              <a:chExt cx="1020" cy="1008"/>
            </a:xfrm>
            <a:solidFill>
              <a:schemeClr val="tx1"/>
            </a:solidFill>
          </p:grpSpPr>
          <p:sp>
            <p:nvSpPr>
              <p:cNvPr id="17" name="Freeform 6">
                <a:extLst>
                  <a:ext uri="{FF2B5EF4-FFF2-40B4-BE49-F238E27FC236}">
                    <a16:creationId xmlns:a16="http://schemas.microsoft.com/office/drawing/2014/main" id="{3B4391A0-4D50-9169-D3E1-D5541F0F6095}"/>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sp>
            <p:nvSpPr>
              <p:cNvPr id="18" name="Freeform 7">
                <a:extLst>
                  <a:ext uri="{FF2B5EF4-FFF2-40B4-BE49-F238E27FC236}">
                    <a16:creationId xmlns:a16="http://schemas.microsoft.com/office/drawing/2014/main" id="{40BEAF68-D3D4-D207-309D-6001397EE34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grpSp>
        <p:grpSp>
          <p:nvGrpSpPr>
            <p:cNvPr id="10" name="Group 4">
              <a:extLst>
                <a:ext uri="{FF2B5EF4-FFF2-40B4-BE49-F238E27FC236}">
                  <a16:creationId xmlns:a16="http://schemas.microsoft.com/office/drawing/2014/main" id="{274B1A01-2610-8398-DC38-5F6C0A50AF64}"/>
                </a:ext>
              </a:extLst>
            </p:cNvPr>
            <p:cNvGrpSpPr>
              <a:grpSpLocks noChangeAspect="1"/>
            </p:cNvGrpSpPr>
            <p:nvPr/>
          </p:nvGrpSpPr>
          <p:grpSpPr bwMode="auto">
            <a:xfrm>
              <a:off x="1640695" y="6127230"/>
              <a:ext cx="92914" cy="92992"/>
              <a:chOff x="2653" y="972"/>
              <a:chExt cx="2372" cy="2374"/>
            </a:xfrm>
            <a:solidFill>
              <a:schemeClr val="tx1"/>
            </a:solidFill>
          </p:grpSpPr>
          <p:sp>
            <p:nvSpPr>
              <p:cNvPr id="14" name="Freeform 5">
                <a:extLst>
                  <a:ext uri="{FF2B5EF4-FFF2-40B4-BE49-F238E27FC236}">
                    <a16:creationId xmlns:a16="http://schemas.microsoft.com/office/drawing/2014/main" id="{68802D42-C0F1-DAF9-8B74-77C13FA40FE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5" name="Freeform 6">
                <a:extLst>
                  <a:ext uri="{FF2B5EF4-FFF2-40B4-BE49-F238E27FC236}">
                    <a16:creationId xmlns:a16="http://schemas.microsoft.com/office/drawing/2014/main" id="{511AB5E8-AF45-535E-DBEE-21EA3AA4AC1B}"/>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6" name="Oval 7">
                <a:extLst>
                  <a:ext uri="{FF2B5EF4-FFF2-40B4-BE49-F238E27FC236}">
                    <a16:creationId xmlns:a16="http://schemas.microsoft.com/office/drawing/2014/main" id="{5A2B3252-69E6-21D8-7B9C-8CACF53B9BA3}"/>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grpSp>
        <p:pic>
          <p:nvPicPr>
            <p:cNvPr id="11" name="Graphic 10">
              <a:extLst>
                <a:ext uri="{FF2B5EF4-FFF2-40B4-BE49-F238E27FC236}">
                  <a16:creationId xmlns:a16="http://schemas.microsoft.com/office/drawing/2014/main" id="{EDEA13E0-DF26-3A35-755F-EB1D2F7140E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0838" y="6131300"/>
              <a:ext cx="122931" cy="84852"/>
            </a:xfrm>
            <a:prstGeom prst="rect">
              <a:avLst/>
            </a:prstGeom>
          </p:spPr>
        </p:pic>
        <p:pic>
          <p:nvPicPr>
            <p:cNvPr id="12" name="Graphic 11">
              <a:extLst>
                <a:ext uri="{FF2B5EF4-FFF2-40B4-BE49-F238E27FC236}">
                  <a16:creationId xmlns:a16="http://schemas.microsoft.com/office/drawing/2014/main" id="{B54DF270-EBC5-95DA-8346-7100B18EC91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3789" y="6126885"/>
              <a:ext cx="94234" cy="93682"/>
            </a:xfrm>
            <a:prstGeom prst="rect">
              <a:avLst/>
            </a:prstGeom>
          </p:spPr>
        </p:pic>
        <p:pic>
          <p:nvPicPr>
            <p:cNvPr id="13" name="Graphic 12">
              <a:extLst>
                <a:ext uri="{FF2B5EF4-FFF2-40B4-BE49-F238E27FC236}">
                  <a16:creationId xmlns:a16="http://schemas.microsoft.com/office/drawing/2014/main" id="{1D7C89CA-3D39-A79E-E143-FE65F0C89E2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76872" y="6131572"/>
              <a:ext cx="84309" cy="84309"/>
            </a:xfrm>
            <a:prstGeom prst="rect">
              <a:avLst/>
            </a:prstGeom>
          </p:spPr>
        </p:pic>
      </p:grpSp>
      <p:pic>
        <p:nvPicPr>
          <p:cNvPr id="24" name="Graphic 23">
            <a:extLst>
              <a:ext uri="{FF2B5EF4-FFF2-40B4-BE49-F238E27FC236}">
                <a16:creationId xmlns:a16="http://schemas.microsoft.com/office/drawing/2014/main" id="{1EBB4BF9-FEEC-4175-585A-2715E84D1EB5}"/>
              </a:ext>
            </a:extLst>
          </p:cNvPr>
          <p:cNvPicPr>
            <a:picLocks noChangeAspect="1"/>
          </p:cNvPicPr>
          <p:nvPr/>
        </p:nvPicPr>
        <p:blipFill>
          <a:blip r:embed="rId8">
            <a:extLst>
              <a:ext uri="{96DAC541-7B7A-43D3-8B79-37D633B846F1}">
                <asvg:svgBlip xmlns:asvg="http://schemas.microsoft.com/office/drawing/2016/SVG/main" r:embed="rId9"/>
              </a:ext>
            </a:extLst>
          </a:blip>
          <a:srcRect t="31605" r="39224"/>
          <a:stretch>
            <a:fillRect/>
          </a:stretch>
        </p:blipFill>
        <p:spPr>
          <a:xfrm>
            <a:off x="6684852" y="0"/>
            <a:ext cx="5507148" cy="6197600"/>
          </a:xfrm>
          <a:custGeom>
            <a:avLst/>
            <a:gdLst>
              <a:gd name="connsiteX0" fmla="*/ 0 w 5507148"/>
              <a:gd name="connsiteY0" fmla="*/ 0 h 6197600"/>
              <a:gd name="connsiteX1" fmla="*/ 147022 w 5507148"/>
              <a:gd name="connsiteY1" fmla="*/ 0 h 6197600"/>
              <a:gd name="connsiteX2" fmla="*/ 5507148 w 5507148"/>
              <a:gd name="connsiteY2" fmla="*/ 0 h 6197600"/>
              <a:gd name="connsiteX3" fmla="*/ 5507148 w 5507148"/>
              <a:gd name="connsiteY3" fmla="*/ 6197600 h 6197600"/>
              <a:gd name="connsiteX4" fmla="*/ 0 w 5507148"/>
              <a:gd name="connsiteY4" fmla="*/ 6197600 h 619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148" h="6197600">
                <a:moveTo>
                  <a:pt x="0" y="0"/>
                </a:moveTo>
                <a:lnTo>
                  <a:pt x="147022" y="0"/>
                </a:lnTo>
                <a:lnTo>
                  <a:pt x="5507148" y="0"/>
                </a:lnTo>
                <a:lnTo>
                  <a:pt x="5507148" y="6197600"/>
                </a:lnTo>
                <a:lnTo>
                  <a:pt x="0" y="6197600"/>
                </a:lnTo>
                <a:close/>
              </a:path>
            </a:pathLst>
          </a:custGeom>
        </p:spPr>
      </p:pic>
      <p:pic>
        <p:nvPicPr>
          <p:cNvPr id="21" name="Picture 2">
            <a:extLst>
              <a:ext uri="{FF2B5EF4-FFF2-40B4-BE49-F238E27FC236}">
                <a16:creationId xmlns:a16="http://schemas.microsoft.com/office/drawing/2014/main" id="{7FDF1ADE-EF76-ABDC-A94C-B4B22DDF49A4}"/>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p:blipFill>
        <p:spPr bwMode="auto">
          <a:xfrm>
            <a:off x="10895722" y="1322746"/>
            <a:ext cx="693024" cy="7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Content_Dark Blue">
    <p:bg>
      <p:bgPr>
        <a:solidFill>
          <a:schemeClr val="accent2"/>
        </a:solidFill>
        <a:effectLst/>
      </p:bgPr>
    </p:bg>
    <p:spTree>
      <p:nvGrpSpPr>
        <p:cNvPr id="1" name=""/>
        <p:cNvGrpSpPr/>
        <p:nvPr/>
      </p:nvGrpSpPr>
      <p:grpSpPr>
        <a:xfrm>
          <a:off x="0" y="0"/>
          <a:ext cx="0" cy="0"/>
          <a:chOff x="0" y="0"/>
          <a:chExt cx="0" cy="0"/>
        </a:xfrm>
      </p:grpSpPr>
      <p:sp>
        <p:nvSpPr>
          <p:cNvPr id="34" name="Text Placeholder 9">
            <a:extLst>
              <a:ext uri="{FF2B5EF4-FFF2-40B4-BE49-F238E27FC236}">
                <a16:creationId xmlns:a16="http://schemas.microsoft.com/office/drawing/2014/main" id="{C4E6416A-9559-FB3E-0BBF-7EA0AD461D64}"/>
              </a:ext>
            </a:extLst>
          </p:cNvPr>
          <p:cNvSpPr>
            <a:spLocks noGrp="1"/>
          </p:cNvSpPr>
          <p:nvPr>
            <p:ph type="body" sz="quarter" idx="14" hasCustomPrompt="1"/>
          </p:nvPr>
        </p:nvSpPr>
        <p:spPr>
          <a:xfrm>
            <a:off x="515937" y="1196975"/>
            <a:ext cx="5327651" cy="1198115"/>
          </a:xfrm>
        </p:spPr>
        <p:txBody>
          <a:bodyPr wrap="square" anchor="b">
            <a:noAutofit/>
          </a:bodyPr>
          <a:lstStyle>
            <a:lvl1pPr marL="0" indent="0">
              <a:buNone/>
              <a:defRPr sz="1300" cap="all" spc="150" baseline="0">
                <a:solidFill>
                  <a:schemeClr val="tx1"/>
                </a:solidFill>
              </a:defRPr>
            </a:lvl1pPr>
          </a:lstStyle>
          <a:p>
            <a:pPr lvl="0"/>
            <a:r>
              <a:rPr lang="en-US"/>
              <a:t>EYEBROW HEADER</a:t>
            </a:r>
          </a:p>
        </p:txBody>
      </p:sp>
      <p:sp>
        <p:nvSpPr>
          <p:cNvPr id="35" name="Title 13">
            <a:extLst>
              <a:ext uri="{FF2B5EF4-FFF2-40B4-BE49-F238E27FC236}">
                <a16:creationId xmlns:a16="http://schemas.microsoft.com/office/drawing/2014/main" id="{6E52DE1D-E1C5-FA43-157D-B6DB44997581}"/>
              </a:ext>
            </a:extLst>
          </p:cNvPr>
          <p:cNvSpPr>
            <a:spLocks noGrp="1"/>
          </p:cNvSpPr>
          <p:nvPr>
            <p:ph type="title" hasCustomPrompt="1"/>
          </p:nvPr>
        </p:nvSpPr>
        <p:spPr>
          <a:xfrm>
            <a:off x="515937" y="2711631"/>
            <a:ext cx="5327651" cy="730069"/>
          </a:xfrm>
        </p:spPr>
        <p:txBody>
          <a:bodyPr anchor="t"/>
          <a:lstStyle>
            <a:lvl1pPr algn="l" defTabSz="914400" rtl="0" eaLnBrk="1" latinLnBrk="0" hangingPunct="1">
              <a:lnSpc>
                <a:spcPct val="85000"/>
              </a:lnSpc>
              <a:spcBef>
                <a:spcPct val="0"/>
              </a:spcBef>
              <a:buNone/>
              <a:defRPr lang="en-US" sz="2800" kern="2000" spc="-50" baseline="0" dirty="0">
                <a:solidFill>
                  <a:schemeClr val="tx2"/>
                </a:solidFill>
                <a:latin typeface="+mj-lt"/>
                <a:ea typeface="+mj-ea"/>
                <a:cs typeface="+mj-cs"/>
              </a:defRPr>
            </a:lvl1pPr>
          </a:lstStyle>
          <a:p>
            <a:r>
              <a:rPr lang="en-US"/>
              <a:t>2:1 Content &amp; Photo layout </a:t>
            </a:r>
            <a:br>
              <a:rPr lang="en-US"/>
            </a:br>
            <a:r>
              <a:rPr lang="en-US"/>
              <a:t>Title 2 lines maximum</a:t>
            </a:r>
          </a:p>
        </p:txBody>
      </p:sp>
      <p:sp>
        <p:nvSpPr>
          <p:cNvPr id="36" name="Text Placeholder 16">
            <a:extLst>
              <a:ext uri="{FF2B5EF4-FFF2-40B4-BE49-F238E27FC236}">
                <a16:creationId xmlns:a16="http://schemas.microsoft.com/office/drawing/2014/main" id="{82B25E35-090C-D90C-2006-8407BEF7756C}"/>
              </a:ext>
            </a:extLst>
          </p:cNvPr>
          <p:cNvSpPr>
            <a:spLocks noGrp="1"/>
          </p:cNvSpPr>
          <p:nvPr>
            <p:ph type="body" sz="quarter" idx="15" hasCustomPrompt="1"/>
          </p:nvPr>
        </p:nvSpPr>
        <p:spPr>
          <a:xfrm>
            <a:off x="515938" y="3581401"/>
            <a:ext cx="5327650" cy="2584450"/>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5" name="Picture Placeholder 4">
            <a:extLst>
              <a:ext uri="{FF2B5EF4-FFF2-40B4-BE49-F238E27FC236}">
                <a16:creationId xmlns:a16="http://schemas.microsoft.com/office/drawing/2014/main" id="{9ECAE361-7F8C-900A-EC59-0A43B1F58E51}"/>
              </a:ext>
            </a:extLst>
          </p:cNvPr>
          <p:cNvSpPr>
            <a:spLocks noGrp="1" noChangeAspect="1"/>
          </p:cNvSpPr>
          <p:nvPr>
            <p:ph type="pic" sz="quarter" idx="12" hasCustomPrompt="1"/>
          </p:nvPr>
        </p:nvSpPr>
        <p:spPr>
          <a:xfrm>
            <a:off x="7150937" y="0"/>
            <a:ext cx="5041063" cy="6858000"/>
          </a:xfrm>
          <a:custGeom>
            <a:avLst/>
            <a:gdLst>
              <a:gd name="connsiteX0" fmla="*/ 1341684 w 5041063"/>
              <a:gd name="connsiteY0" fmla="*/ 0 h 6858000"/>
              <a:gd name="connsiteX1" fmla="*/ 5041063 w 5041063"/>
              <a:gd name="connsiteY1" fmla="*/ 0 h 6858000"/>
              <a:gd name="connsiteX2" fmla="*/ 5041063 w 5041063"/>
              <a:gd name="connsiteY2" fmla="*/ 6858000 h 6858000"/>
              <a:gd name="connsiteX3" fmla="*/ 1681589 w 5041063"/>
              <a:gd name="connsiteY3" fmla="*/ 6858000 h 6858000"/>
              <a:gd name="connsiteX4" fmla="*/ 1527585 w 5041063"/>
              <a:gd name="connsiteY4" fmla="*/ 6724571 h 6858000"/>
              <a:gd name="connsiteX5" fmla="*/ 0 w 5041063"/>
              <a:gd name="connsiteY5" fmla="*/ 3272503 h 6858000"/>
              <a:gd name="connsiteX6" fmla="*/ 1211269 w 5041063"/>
              <a:gd name="connsiteY6" fmla="*/ 136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063" h="6858000">
                <a:moveTo>
                  <a:pt x="1341684" y="0"/>
                </a:moveTo>
                <a:lnTo>
                  <a:pt x="5041063" y="0"/>
                </a:lnTo>
                <a:lnTo>
                  <a:pt x="5041063" y="6858000"/>
                </a:lnTo>
                <a:lnTo>
                  <a:pt x="1681589" y="6858000"/>
                </a:lnTo>
                <a:lnTo>
                  <a:pt x="1527585" y="6724571"/>
                </a:lnTo>
                <a:cubicBezTo>
                  <a:pt x="589158" y="5871472"/>
                  <a:pt x="0" y="4640804"/>
                  <a:pt x="0" y="3272503"/>
                </a:cubicBezTo>
                <a:cubicBezTo>
                  <a:pt x="0" y="2065179"/>
                  <a:pt x="458687" y="965008"/>
                  <a:pt x="1211269" y="136816"/>
                </a:cubicBezTo>
                <a:close/>
              </a:path>
            </a:pathLst>
          </a:custGeom>
          <a:noFill/>
        </p:spPr>
        <p:txBody>
          <a:bodyPr wrap="square" lIns="540000" rIns="0" anchor="ctr">
            <a:noAutofit/>
          </a:bodyPr>
          <a:lstStyle>
            <a:lvl1pPr marL="0" indent="0">
              <a:buNone/>
              <a:defRPr sz="2800">
                <a:latin typeface="+mj-lt"/>
              </a:defRPr>
            </a:lvl1pPr>
          </a:lstStyle>
          <a:p>
            <a:r>
              <a:rPr lang="en-US"/>
              <a:t>Click the icon to insert photo</a:t>
            </a:r>
          </a:p>
        </p:txBody>
      </p:sp>
      <p:sp>
        <p:nvSpPr>
          <p:cNvPr id="2" name="Footer Placeholder 129">
            <a:extLst>
              <a:ext uri="{FF2B5EF4-FFF2-40B4-BE49-F238E27FC236}">
                <a16:creationId xmlns:a16="http://schemas.microsoft.com/office/drawing/2014/main" id="{D2F5DDB6-011D-2449-8264-522EA426D184}"/>
              </a:ext>
            </a:extLst>
          </p:cNvPr>
          <p:cNvSpPr>
            <a:spLocks noGrp="1"/>
          </p:cNvSpPr>
          <p:nvPr>
            <p:ph type="ftr" sz="quarter" idx="22"/>
          </p:nvPr>
        </p:nvSpPr>
        <p:spPr>
          <a:xfrm>
            <a:off x="515938" y="6396926"/>
            <a:ext cx="6480175" cy="118174"/>
          </a:xfrm>
        </p:spPr>
        <p:txBody>
          <a:bodyPr/>
          <a:lstStyle>
            <a:lvl1pPr>
              <a:defRPr>
                <a:solidFill>
                  <a:schemeClr val="accent6">
                    <a:lumMod val="90000"/>
                  </a:schemeClr>
                </a:solidFill>
              </a:defRPr>
            </a:lvl1pPr>
          </a:lstStyle>
          <a:p>
            <a:endParaRPr lang="en-CA"/>
          </a:p>
        </p:txBody>
      </p:sp>
      <p:grpSp>
        <p:nvGrpSpPr>
          <p:cNvPr id="4" name="Group 3">
            <a:extLst>
              <a:ext uri="{FF2B5EF4-FFF2-40B4-BE49-F238E27FC236}">
                <a16:creationId xmlns:a16="http://schemas.microsoft.com/office/drawing/2014/main" id="{41D7158E-1B12-0775-885E-DE5CC963C3B9}"/>
              </a:ext>
            </a:extLst>
          </p:cNvPr>
          <p:cNvGrpSpPr/>
          <p:nvPr userDrawn="1"/>
        </p:nvGrpSpPr>
        <p:grpSpPr>
          <a:xfrm>
            <a:off x="12290489" y="-1"/>
            <a:ext cx="2910882" cy="6858001"/>
            <a:chOff x="12290489" y="-1"/>
            <a:chExt cx="2910882" cy="6858001"/>
          </a:xfrm>
        </p:grpSpPr>
        <p:sp>
          <p:nvSpPr>
            <p:cNvPr id="6" name="Rectangle 5">
              <a:extLst>
                <a:ext uri="{FF2B5EF4-FFF2-40B4-BE49-F238E27FC236}">
                  <a16:creationId xmlns:a16="http://schemas.microsoft.com/office/drawing/2014/main" id="{776E4E50-274F-6D1B-0A0C-1F6E4528D3F9}"/>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7" name="TextBox 6">
              <a:extLst>
                <a:ext uri="{FF2B5EF4-FFF2-40B4-BE49-F238E27FC236}">
                  <a16:creationId xmlns:a16="http://schemas.microsoft.com/office/drawing/2014/main" id="{C87C11E0-DF8E-1ABE-FEE7-6499AEBE1055}"/>
                </a:ext>
              </a:extLst>
            </p:cNvPr>
            <p:cNvSpPr txBox="1"/>
            <p:nvPr userDrawn="1"/>
          </p:nvSpPr>
          <p:spPr>
            <a:xfrm>
              <a:off x="12449814" y="173148"/>
              <a:ext cx="1534074"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IMAGE</a:t>
              </a:r>
            </a:p>
          </p:txBody>
        </p:sp>
        <p:cxnSp>
          <p:nvCxnSpPr>
            <p:cNvPr id="8" name="Straight Connector 7">
              <a:extLst>
                <a:ext uri="{FF2B5EF4-FFF2-40B4-BE49-F238E27FC236}">
                  <a16:creationId xmlns:a16="http://schemas.microsoft.com/office/drawing/2014/main" id="{C60CF7EC-9522-C6C7-3BC9-4B0B55509BE4}"/>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6D4E14-6C3D-FD0D-7425-CCF2AB04D21A}"/>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image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11" name="TextBox 10">
              <a:extLst>
                <a:ext uri="{FF2B5EF4-FFF2-40B4-BE49-F238E27FC236}">
                  <a16:creationId xmlns:a16="http://schemas.microsoft.com/office/drawing/2014/main" id="{D1918A8B-BB61-A30A-0DB6-687E6717B4BC}"/>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12" name="TextBox 11">
              <a:extLst>
                <a:ext uri="{FF2B5EF4-FFF2-40B4-BE49-F238E27FC236}">
                  <a16:creationId xmlns:a16="http://schemas.microsoft.com/office/drawing/2014/main" id="{6B914621-3FC5-7825-04CC-6ED19E2421AB}"/>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13" name="TextBox 12">
              <a:extLst>
                <a:ext uri="{FF2B5EF4-FFF2-40B4-BE49-F238E27FC236}">
                  <a16:creationId xmlns:a16="http://schemas.microsoft.com/office/drawing/2014/main" id="{6D61D55A-6546-C518-94C3-9E6CEB6B9559}"/>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images from the </a:t>
              </a:r>
              <a:r>
                <a:rPr lang="en-US">
                  <a:solidFill>
                    <a:schemeClr val="accent1"/>
                  </a:solidFill>
                  <a:latin typeface="Aptos" panose="020B0004020202020204" pitchFamily="34" charset="0"/>
                  <a:cs typeface="Aparajita" panose="02020603050405020304" pitchFamily="18" charset="0"/>
                </a:rPr>
                <a:t>Qualcomm Brand Portal</a:t>
              </a:r>
            </a:p>
            <a:p>
              <a:pPr lvl="0">
                <a:spcBef>
                  <a:spcPts val="700"/>
                </a:spcBef>
              </a:pPr>
              <a:r>
                <a:rPr lang="en-US">
                  <a:latin typeface="Aptos" panose="020B0004020202020204" pitchFamily="34" charset="0"/>
                  <a:cs typeface="Aparajita" panose="02020603050405020304" pitchFamily="18" charset="0"/>
                </a:rPr>
                <a:t>Add the image to the placeholder.</a:t>
              </a:r>
            </a:p>
          </p:txBody>
        </p:sp>
        <p:sp>
          <p:nvSpPr>
            <p:cNvPr id="15" name="TextBox 14">
              <a:extLst>
                <a:ext uri="{FF2B5EF4-FFF2-40B4-BE49-F238E27FC236}">
                  <a16:creationId xmlns:a16="http://schemas.microsoft.com/office/drawing/2014/main" id="{49CFE6D3-62CB-F8A6-4F3C-E6191D794F16}"/>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image placeholder.</a:t>
              </a:r>
            </a:p>
            <a:p>
              <a:pPr lvl="1">
                <a:buNone/>
              </a:pPr>
              <a:r>
                <a:rPr lang="en-US" sz="1050">
                  <a:latin typeface="Aptos" panose="020B0004020202020204" pitchFamily="34" charset="0"/>
                  <a:cs typeface="Aparajita" panose="02020603050405020304" pitchFamily="18" charset="0"/>
                </a:rPr>
                <a:t>Right-click or use keyboard shortcuts to paste the image.</a:t>
              </a:r>
            </a:p>
          </p:txBody>
        </p:sp>
        <p:sp>
          <p:nvSpPr>
            <p:cNvPr id="16" name="TextBox 15">
              <a:extLst>
                <a:ext uri="{FF2B5EF4-FFF2-40B4-BE49-F238E27FC236}">
                  <a16:creationId xmlns:a16="http://schemas.microsoft.com/office/drawing/2014/main" id="{C2F23C51-B59E-FF78-4C32-D595FFB654D3}"/>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image.</a:t>
              </a:r>
            </a:p>
          </p:txBody>
        </p:sp>
        <p:grpSp>
          <p:nvGrpSpPr>
            <p:cNvPr id="17" name="Group 16">
              <a:extLst>
                <a:ext uri="{FF2B5EF4-FFF2-40B4-BE49-F238E27FC236}">
                  <a16:creationId xmlns:a16="http://schemas.microsoft.com/office/drawing/2014/main" id="{389462F3-65FE-2A37-D03E-7A614C0D81F2}"/>
                </a:ext>
              </a:extLst>
            </p:cNvPr>
            <p:cNvGrpSpPr/>
            <p:nvPr userDrawn="1"/>
          </p:nvGrpSpPr>
          <p:grpSpPr>
            <a:xfrm>
              <a:off x="12429548" y="3236396"/>
              <a:ext cx="2735151" cy="1280928"/>
              <a:chOff x="9286315" y="6976989"/>
              <a:chExt cx="2735151" cy="1280928"/>
            </a:xfrm>
          </p:grpSpPr>
          <p:sp>
            <p:nvSpPr>
              <p:cNvPr id="28" name="Rectangle 27">
                <a:extLst>
                  <a:ext uri="{FF2B5EF4-FFF2-40B4-BE49-F238E27FC236}">
                    <a16:creationId xmlns:a16="http://schemas.microsoft.com/office/drawing/2014/main" id="{7B73E073-D488-E46C-DB4F-0F196FCD191A}"/>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9" name="TextBox 28">
                <a:extLst>
                  <a:ext uri="{FF2B5EF4-FFF2-40B4-BE49-F238E27FC236}">
                    <a16:creationId xmlns:a16="http://schemas.microsoft.com/office/drawing/2014/main" id="{081DD7D5-5A35-4D88-DF96-F36AB8E6F37E}"/>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Images</a:t>
                </a:r>
              </a:p>
            </p:txBody>
          </p:sp>
          <p:pic>
            <p:nvPicPr>
              <p:cNvPr id="30" name="Graphic 29">
                <a:extLst>
                  <a:ext uri="{FF2B5EF4-FFF2-40B4-BE49-F238E27FC236}">
                    <a16:creationId xmlns:a16="http://schemas.microsoft.com/office/drawing/2014/main" id="{01C29CC4-C932-0686-A8CC-FDBC0829CA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1" name="TextBox 30">
                <a:extLst>
                  <a:ext uri="{FF2B5EF4-FFF2-40B4-BE49-F238E27FC236}">
                    <a16:creationId xmlns:a16="http://schemas.microsoft.com/office/drawing/2014/main" id="{32FF60A4-F11D-CAC8-44FE-75DFF212D5DD}"/>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32" name="Picture 31">
                <a:extLst>
                  <a:ext uri="{FF2B5EF4-FFF2-40B4-BE49-F238E27FC236}">
                    <a16:creationId xmlns:a16="http://schemas.microsoft.com/office/drawing/2014/main" id="{B0D1B931-10D7-2698-B21E-FA87E71256D3}"/>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33" name="TextBox 32">
                <a:extLst>
                  <a:ext uri="{FF2B5EF4-FFF2-40B4-BE49-F238E27FC236}">
                    <a16:creationId xmlns:a16="http://schemas.microsoft.com/office/drawing/2014/main" id="{9A3A83B2-BA67-43AF-852A-8B41B4692200}"/>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18" name="Group 17">
              <a:extLst>
                <a:ext uri="{FF2B5EF4-FFF2-40B4-BE49-F238E27FC236}">
                  <a16:creationId xmlns:a16="http://schemas.microsoft.com/office/drawing/2014/main" id="{CE0CB17A-7B36-4A71-D388-6A9803926DC1}"/>
                </a:ext>
              </a:extLst>
            </p:cNvPr>
            <p:cNvGrpSpPr/>
            <p:nvPr userDrawn="1"/>
          </p:nvGrpSpPr>
          <p:grpSpPr>
            <a:xfrm>
              <a:off x="12429548" y="4543123"/>
              <a:ext cx="2735151" cy="2200108"/>
              <a:chOff x="9538241" y="5155416"/>
              <a:chExt cx="2735151" cy="2200108"/>
            </a:xfrm>
          </p:grpSpPr>
          <p:sp>
            <p:nvSpPr>
              <p:cNvPr id="19" name="Rectangle 18">
                <a:extLst>
                  <a:ext uri="{FF2B5EF4-FFF2-40B4-BE49-F238E27FC236}">
                    <a16:creationId xmlns:a16="http://schemas.microsoft.com/office/drawing/2014/main" id="{C14D8EDE-723F-2DD3-F236-B14212CF8226}"/>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0" name="TextBox 19">
                <a:extLst>
                  <a:ext uri="{FF2B5EF4-FFF2-40B4-BE49-F238E27FC236}">
                    <a16:creationId xmlns:a16="http://schemas.microsoft.com/office/drawing/2014/main" id="{BCE9ADE7-3E5D-9A8F-6B8D-71E0856426F0}"/>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Images</a:t>
                </a:r>
              </a:p>
            </p:txBody>
          </p:sp>
          <p:pic>
            <p:nvPicPr>
              <p:cNvPr id="21" name="Graphic 20">
                <a:extLst>
                  <a:ext uri="{FF2B5EF4-FFF2-40B4-BE49-F238E27FC236}">
                    <a16:creationId xmlns:a16="http://schemas.microsoft.com/office/drawing/2014/main" id="{1ECA69AD-56C2-A51C-D275-88C84BCE0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2" name="TextBox 21">
                <a:extLst>
                  <a:ext uri="{FF2B5EF4-FFF2-40B4-BE49-F238E27FC236}">
                    <a16:creationId xmlns:a16="http://schemas.microsoft.com/office/drawing/2014/main" id="{8B70DDAC-6E90-5E7B-00A4-9F3F09643250}"/>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image and select “Change Picture”</a:t>
                </a:r>
              </a:p>
            </p:txBody>
          </p:sp>
          <p:sp>
            <p:nvSpPr>
              <p:cNvPr id="23" name="TextBox 22">
                <a:extLst>
                  <a:ext uri="{FF2B5EF4-FFF2-40B4-BE49-F238E27FC236}">
                    <a16:creationId xmlns:a16="http://schemas.microsoft.com/office/drawing/2014/main" id="{5A9524A8-A4FF-62F0-70A7-B17C5CD0BA89}"/>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4" name="TextBox 23">
                <a:extLst>
                  <a:ext uri="{FF2B5EF4-FFF2-40B4-BE49-F238E27FC236}">
                    <a16:creationId xmlns:a16="http://schemas.microsoft.com/office/drawing/2014/main" id="{1902ABD8-6709-A522-05AF-0C16F0C66447}"/>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25" name="TextBox 24">
                <a:extLst>
                  <a:ext uri="{FF2B5EF4-FFF2-40B4-BE49-F238E27FC236}">
                    <a16:creationId xmlns:a16="http://schemas.microsoft.com/office/drawing/2014/main" id="{3B4A36E7-29EA-DAC6-E456-5012F410E3E4}"/>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image as normal.</a:t>
                </a:r>
              </a:p>
            </p:txBody>
          </p:sp>
          <p:cxnSp>
            <p:nvCxnSpPr>
              <p:cNvPr id="26" name="Straight Connector 25">
                <a:extLst>
                  <a:ext uri="{FF2B5EF4-FFF2-40B4-BE49-F238E27FC236}">
                    <a16:creationId xmlns:a16="http://schemas.microsoft.com/office/drawing/2014/main" id="{92A06D9F-C256-0E65-6C93-87262752FF9E}"/>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DE2EFB4-2948-29CC-1F00-C75D05EAE486}"/>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Tree>
    <p:extLst>
      <p:ext uri="{BB962C8B-B14F-4D97-AF65-F5344CB8AC3E}">
        <p14:creationId xmlns:p14="http://schemas.microsoft.com/office/powerpoint/2010/main" val="267217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19" userDrawn="1">
          <p15:clr>
            <a:srgbClr val="FBAE40"/>
          </p15:clr>
        </p15:guide>
        <p15:guide id="6" orient="horz" pos="1502" userDrawn="1">
          <p15:clr>
            <a:srgbClr val="FBAE40"/>
          </p15:clr>
        </p15:guide>
        <p15:guide id="7" orient="horz" pos="2432" userDrawn="1">
          <p15:clr>
            <a:srgbClr val="FBAE40"/>
          </p15:clr>
        </p15:guide>
        <p15:guide id="10" pos="368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4Contents_Dark Blue">
    <p:bg>
      <p:bgPr>
        <a:solidFill>
          <a:schemeClr val="accent2"/>
        </a:solidFill>
        <a:effectLst/>
      </p:bgPr>
    </p:bg>
    <p:spTree>
      <p:nvGrpSpPr>
        <p:cNvPr id="1" name=""/>
        <p:cNvGrpSpPr/>
        <p:nvPr/>
      </p:nvGrpSpPr>
      <p:grpSpPr>
        <a:xfrm>
          <a:off x="0" y="0"/>
          <a:ext cx="0" cy="0"/>
          <a:chOff x="0" y="0"/>
          <a:chExt cx="0" cy="0"/>
        </a:xfrm>
      </p:grpSpPr>
      <p:sp>
        <p:nvSpPr>
          <p:cNvPr id="121" name="Title 120">
            <a:extLst>
              <a:ext uri="{FF2B5EF4-FFF2-40B4-BE49-F238E27FC236}">
                <a16:creationId xmlns:a16="http://schemas.microsoft.com/office/drawing/2014/main" id="{69A0FF75-14D8-E32A-7063-C9748A3C9F91}"/>
              </a:ext>
            </a:extLst>
          </p:cNvPr>
          <p:cNvSpPr>
            <a:spLocks noGrp="1"/>
          </p:cNvSpPr>
          <p:nvPr>
            <p:ph type="title" hasCustomPrompt="1"/>
          </p:nvPr>
        </p:nvSpPr>
        <p:spPr>
          <a:xfrm>
            <a:off x="515938" y="2795081"/>
            <a:ext cx="3556709" cy="1294408"/>
          </a:xfrm>
        </p:spPr>
        <p:txBody>
          <a:bodyPr anchor="ctr"/>
          <a:lstStyle>
            <a:lvl1pPr algn="l" defTabSz="914400" rtl="0" eaLnBrk="1" latinLnBrk="0" hangingPunct="1">
              <a:lnSpc>
                <a:spcPct val="85000"/>
              </a:lnSpc>
              <a:spcBef>
                <a:spcPct val="0"/>
              </a:spcBef>
              <a:buNone/>
              <a:defRPr lang="en-US" sz="2800" kern="2000" spc="-50" baseline="0" dirty="0">
                <a:solidFill>
                  <a:schemeClr val="tx2"/>
                </a:solidFill>
                <a:latin typeface="+mj-lt"/>
                <a:ea typeface="+mj-ea"/>
                <a:cs typeface="+mj-cs"/>
              </a:defRPr>
            </a:lvl1pPr>
          </a:lstStyle>
          <a:p>
            <a:r>
              <a:rPr lang="en-US"/>
              <a:t>Title+4 Contents layout </a:t>
            </a:r>
            <a:br>
              <a:rPr lang="en-US"/>
            </a:br>
            <a:r>
              <a:rPr lang="en-US"/>
              <a:t>Title up to </a:t>
            </a:r>
            <a:br>
              <a:rPr lang="en-US"/>
            </a:br>
            <a:r>
              <a:rPr lang="en-US"/>
              <a:t>3 lines maximum</a:t>
            </a:r>
          </a:p>
        </p:txBody>
      </p:sp>
      <p:sp>
        <p:nvSpPr>
          <p:cNvPr id="3" name="Picture Placeholder 2">
            <a:extLst>
              <a:ext uri="{FF2B5EF4-FFF2-40B4-BE49-F238E27FC236}">
                <a16:creationId xmlns:a16="http://schemas.microsoft.com/office/drawing/2014/main" id="{F0B8F96D-FD44-F171-A9D8-DBDAC78FC8E4}"/>
              </a:ext>
            </a:extLst>
          </p:cNvPr>
          <p:cNvSpPr>
            <a:spLocks noGrp="1"/>
          </p:cNvSpPr>
          <p:nvPr>
            <p:ph type="pic" sz="quarter" idx="23" hasCustomPrompt="1"/>
          </p:nvPr>
        </p:nvSpPr>
        <p:spPr>
          <a:xfrm>
            <a:off x="4629921" y="691208"/>
            <a:ext cx="759113" cy="759113"/>
          </a:xfrm>
        </p:spPr>
        <p:txBody>
          <a:bodyPr lIns="144000"/>
          <a:lstStyle>
            <a:lvl1pPr marL="0" indent="0">
              <a:buNone/>
              <a:defRPr sz="1400"/>
            </a:lvl1pPr>
          </a:lstStyle>
          <a:p>
            <a:r>
              <a:rPr lang="en-US"/>
              <a:t>Icon</a:t>
            </a:r>
          </a:p>
        </p:txBody>
      </p:sp>
      <p:sp>
        <p:nvSpPr>
          <p:cNvPr id="7" name="Text Placeholder 22">
            <a:extLst>
              <a:ext uri="{FF2B5EF4-FFF2-40B4-BE49-F238E27FC236}">
                <a16:creationId xmlns:a16="http://schemas.microsoft.com/office/drawing/2014/main" id="{540F481F-27E2-9596-6618-0167AE789EB7}"/>
              </a:ext>
            </a:extLst>
          </p:cNvPr>
          <p:cNvSpPr>
            <a:spLocks noGrp="1"/>
          </p:cNvSpPr>
          <p:nvPr>
            <p:ph type="body" sz="quarter" idx="13" hasCustomPrompt="1"/>
          </p:nvPr>
        </p:nvSpPr>
        <p:spPr>
          <a:xfrm>
            <a:off x="5704822" y="699924"/>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1" name="Text Placeholder 16">
            <a:extLst>
              <a:ext uri="{FF2B5EF4-FFF2-40B4-BE49-F238E27FC236}">
                <a16:creationId xmlns:a16="http://schemas.microsoft.com/office/drawing/2014/main" id="{5AD3B09A-9879-9D06-43BD-4EA317213C47}"/>
              </a:ext>
            </a:extLst>
          </p:cNvPr>
          <p:cNvSpPr>
            <a:spLocks noGrp="1"/>
          </p:cNvSpPr>
          <p:nvPr>
            <p:ph type="body" sz="quarter" idx="15" hasCustomPrompt="1"/>
          </p:nvPr>
        </p:nvSpPr>
        <p:spPr>
          <a:xfrm>
            <a:off x="5704821" y="101917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4" name="Picture Placeholder 2">
            <a:extLst>
              <a:ext uri="{FF2B5EF4-FFF2-40B4-BE49-F238E27FC236}">
                <a16:creationId xmlns:a16="http://schemas.microsoft.com/office/drawing/2014/main" id="{A9FF6113-EF3A-1576-D73C-A52A121FAB1C}"/>
              </a:ext>
            </a:extLst>
          </p:cNvPr>
          <p:cNvSpPr>
            <a:spLocks noGrp="1"/>
          </p:cNvSpPr>
          <p:nvPr>
            <p:ph type="pic" sz="quarter" idx="24" hasCustomPrompt="1"/>
          </p:nvPr>
        </p:nvSpPr>
        <p:spPr>
          <a:xfrm>
            <a:off x="4629921" y="2138783"/>
            <a:ext cx="759113" cy="759113"/>
          </a:xfrm>
        </p:spPr>
        <p:txBody>
          <a:bodyPr lIns="144000"/>
          <a:lstStyle>
            <a:lvl1pPr marL="0" indent="0">
              <a:buNone/>
              <a:defRPr sz="1400"/>
            </a:lvl1pPr>
          </a:lstStyle>
          <a:p>
            <a:r>
              <a:rPr lang="en-US"/>
              <a:t>Icon</a:t>
            </a:r>
          </a:p>
        </p:txBody>
      </p:sp>
      <p:sp>
        <p:nvSpPr>
          <p:cNvPr id="8" name="Text Placeholder 22">
            <a:extLst>
              <a:ext uri="{FF2B5EF4-FFF2-40B4-BE49-F238E27FC236}">
                <a16:creationId xmlns:a16="http://schemas.microsoft.com/office/drawing/2014/main" id="{0D18EACE-127B-6B06-AD25-4A2241813BAF}"/>
              </a:ext>
            </a:extLst>
          </p:cNvPr>
          <p:cNvSpPr>
            <a:spLocks noGrp="1"/>
          </p:cNvSpPr>
          <p:nvPr>
            <p:ph type="body" sz="quarter" idx="16" hasCustomPrompt="1"/>
          </p:nvPr>
        </p:nvSpPr>
        <p:spPr>
          <a:xfrm>
            <a:off x="5704822" y="2143614"/>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2" name="Text Placeholder 16">
            <a:extLst>
              <a:ext uri="{FF2B5EF4-FFF2-40B4-BE49-F238E27FC236}">
                <a16:creationId xmlns:a16="http://schemas.microsoft.com/office/drawing/2014/main" id="{FE68A898-D303-8D55-DAE9-354A3ADEF94C}"/>
              </a:ext>
            </a:extLst>
          </p:cNvPr>
          <p:cNvSpPr>
            <a:spLocks noGrp="1"/>
          </p:cNvSpPr>
          <p:nvPr>
            <p:ph type="body" sz="quarter" idx="17" hasCustomPrompt="1"/>
          </p:nvPr>
        </p:nvSpPr>
        <p:spPr>
          <a:xfrm>
            <a:off x="5704821" y="246286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5" name="Picture Placeholder 2">
            <a:extLst>
              <a:ext uri="{FF2B5EF4-FFF2-40B4-BE49-F238E27FC236}">
                <a16:creationId xmlns:a16="http://schemas.microsoft.com/office/drawing/2014/main" id="{B81CC10C-2479-2172-4790-C33A7D0FDF87}"/>
              </a:ext>
            </a:extLst>
          </p:cNvPr>
          <p:cNvSpPr>
            <a:spLocks noGrp="1"/>
          </p:cNvSpPr>
          <p:nvPr>
            <p:ph type="pic" sz="quarter" idx="25" hasCustomPrompt="1"/>
          </p:nvPr>
        </p:nvSpPr>
        <p:spPr>
          <a:xfrm>
            <a:off x="4629921" y="3586358"/>
            <a:ext cx="759113" cy="759113"/>
          </a:xfrm>
        </p:spPr>
        <p:txBody>
          <a:bodyPr lIns="144000"/>
          <a:lstStyle>
            <a:lvl1pPr marL="0" indent="0">
              <a:buNone/>
              <a:defRPr sz="1400"/>
            </a:lvl1pPr>
          </a:lstStyle>
          <a:p>
            <a:r>
              <a:rPr lang="en-US"/>
              <a:t>Icon</a:t>
            </a:r>
          </a:p>
        </p:txBody>
      </p:sp>
      <p:sp>
        <p:nvSpPr>
          <p:cNvPr id="9" name="Text Placeholder 22">
            <a:extLst>
              <a:ext uri="{FF2B5EF4-FFF2-40B4-BE49-F238E27FC236}">
                <a16:creationId xmlns:a16="http://schemas.microsoft.com/office/drawing/2014/main" id="{9D4E19AD-AAFC-4CA9-0DD1-B7CB4DF0A72F}"/>
              </a:ext>
            </a:extLst>
          </p:cNvPr>
          <p:cNvSpPr>
            <a:spLocks noGrp="1"/>
          </p:cNvSpPr>
          <p:nvPr>
            <p:ph type="body" sz="quarter" idx="18" hasCustomPrompt="1"/>
          </p:nvPr>
        </p:nvSpPr>
        <p:spPr>
          <a:xfrm>
            <a:off x="5704822" y="3587071"/>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3" name="Text Placeholder 16">
            <a:extLst>
              <a:ext uri="{FF2B5EF4-FFF2-40B4-BE49-F238E27FC236}">
                <a16:creationId xmlns:a16="http://schemas.microsoft.com/office/drawing/2014/main" id="{EA88F319-A94C-7FA8-D23A-48F40D533176}"/>
              </a:ext>
            </a:extLst>
          </p:cNvPr>
          <p:cNvSpPr>
            <a:spLocks noGrp="1"/>
          </p:cNvSpPr>
          <p:nvPr>
            <p:ph type="body" sz="quarter" idx="19" hasCustomPrompt="1"/>
          </p:nvPr>
        </p:nvSpPr>
        <p:spPr>
          <a:xfrm>
            <a:off x="5704821" y="3906322"/>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6" name="Picture Placeholder 2">
            <a:extLst>
              <a:ext uri="{FF2B5EF4-FFF2-40B4-BE49-F238E27FC236}">
                <a16:creationId xmlns:a16="http://schemas.microsoft.com/office/drawing/2014/main" id="{36FDE296-B561-8BFB-75AC-DF9E526B6014}"/>
              </a:ext>
            </a:extLst>
          </p:cNvPr>
          <p:cNvSpPr>
            <a:spLocks noGrp="1"/>
          </p:cNvSpPr>
          <p:nvPr>
            <p:ph type="pic" sz="quarter" idx="26" hasCustomPrompt="1"/>
          </p:nvPr>
        </p:nvSpPr>
        <p:spPr>
          <a:xfrm>
            <a:off x="4629921" y="5033933"/>
            <a:ext cx="759113" cy="759113"/>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D992648B-AB2D-7A33-2295-0C1C75B319F2}"/>
              </a:ext>
            </a:extLst>
          </p:cNvPr>
          <p:cNvSpPr>
            <a:spLocks noGrp="1"/>
          </p:cNvSpPr>
          <p:nvPr>
            <p:ph type="body" sz="quarter" idx="20" hasCustomPrompt="1"/>
          </p:nvPr>
        </p:nvSpPr>
        <p:spPr>
          <a:xfrm>
            <a:off x="5704822" y="5021236"/>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4" name="Text Placeholder 16">
            <a:extLst>
              <a:ext uri="{FF2B5EF4-FFF2-40B4-BE49-F238E27FC236}">
                <a16:creationId xmlns:a16="http://schemas.microsoft.com/office/drawing/2014/main" id="{650DFDAE-2409-3A42-4F81-05073BC1CAE7}"/>
              </a:ext>
            </a:extLst>
          </p:cNvPr>
          <p:cNvSpPr>
            <a:spLocks noGrp="1"/>
          </p:cNvSpPr>
          <p:nvPr>
            <p:ph type="body" sz="quarter" idx="21" hasCustomPrompt="1"/>
          </p:nvPr>
        </p:nvSpPr>
        <p:spPr>
          <a:xfrm>
            <a:off x="5704821" y="5340487"/>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grpSp>
        <p:nvGrpSpPr>
          <p:cNvPr id="15" name="Group 14">
            <a:extLst>
              <a:ext uri="{FF2B5EF4-FFF2-40B4-BE49-F238E27FC236}">
                <a16:creationId xmlns:a16="http://schemas.microsoft.com/office/drawing/2014/main" id="{F77BD259-5024-44B6-4331-133DCABB8F9C}"/>
              </a:ext>
            </a:extLst>
          </p:cNvPr>
          <p:cNvGrpSpPr/>
          <p:nvPr userDrawn="1"/>
        </p:nvGrpSpPr>
        <p:grpSpPr>
          <a:xfrm>
            <a:off x="12290489" y="-1"/>
            <a:ext cx="2910882" cy="6858001"/>
            <a:chOff x="12290489" y="-1"/>
            <a:chExt cx="2910882" cy="6858001"/>
          </a:xfrm>
        </p:grpSpPr>
        <p:sp>
          <p:nvSpPr>
            <p:cNvPr id="16" name="Rectangle 15">
              <a:extLst>
                <a:ext uri="{FF2B5EF4-FFF2-40B4-BE49-F238E27FC236}">
                  <a16:creationId xmlns:a16="http://schemas.microsoft.com/office/drawing/2014/main" id="{52FE775B-0093-4339-5EF6-270DB363C18B}"/>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17" name="TextBox 16">
              <a:extLst>
                <a:ext uri="{FF2B5EF4-FFF2-40B4-BE49-F238E27FC236}">
                  <a16:creationId xmlns:a16="http://schemas.microsoft.com/office/drawing/2014/main" id="{916B6350-C36C-32D0-951C-C8D8FB8416BF}"/>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18" name="Straight Connector 17">
              <a:extLst>
                <a:ext uri="{FF2B5EF4-FFF2-40B4-BE49-F238E27FC236}">
                  <a16:creationId xmlns:a16="http://schemas.microsoft.com/office/drawing/2014/main" id="{E47D660B-4936-78D8-F4A4-DAB0BC7E03C5}"/>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C0AE0E-4AD4-BEE7-FD9C-5EA2E0A1B141}"/>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20" name="TextBox 19">
              <a:extLst>
                <a:ext uri="{FF2B5EF4-FFF2-40B4-BE49-F238E27FC236}">
                  <a16:creationId xmlns:a16="http://schemas.microsoft.com/office/drawing/2014/main" id="{49209059-CF1E-08D3-3F7A-FAC35FDA9BBF}"/>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21" name="TextBox 20">
              <a:extLst>
                <a:ext uri="{FF2B5EF4-FFF2-40B4-BE49-F238E27FC236}">
                  <a16:creationId xmlns:a16="http://schemas.microsoft.com/office/drawing/2014/main" id="{0C971D57-2421-B227-300E-995A04705C6F}"/>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22" name="TextBox 21">
              <a:extLst>
                <a:ext uri="{FF2B5EF4-FFF2-40B4-BE49-F238E27FC236}">
                  <a16:creationId xmlns:a16="http://schemas.microsoft.com/office/drawing/2014/main" id="{BBE78A04-3089-6613-C6E2-1FC39D17BE01}"/>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23" name="TextBox 22">
              <a:extLst>
                <a:ext uri="{FF2B5EF4-FFF2-40B4-BE49-F238E27FC236}">
                  <a16:creationId xmlns:a16="http://schemas.microsoft.com/office/drawing/2014/main" id="{9056B1A2-EA1B-551F-CE17-C2C9E6A48604}"/>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24" name="TextBox 23">
              <a:extLst>
                <a:ext uri="{FF2B5EF4-FFF2-40B4-BE49-F238E27FC236}">
                  <a16:creationId xmlns:a16="http://schemas.microsoft.com/office/drawing/2014/main" id="{0D4E0F89-0DA1-B58C-F760-D369065B0B77}"/>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25" name="Group 24">
              <a:extLst>
                <a:ext uri="{FF2B5EF4-FFF2-40B4-BE49-F238E27FC236}">
                  <a16:creationId xmlns:a16="http://schemas.microsoft.com/office/drawing/2014/main" id="{E1D13BA3-44A8-CAFB-C917-A93DE8FDC4EC}"/>
                </a:ext>
              </a:extLst>
            </p:cNvPr>
            <p:cNvGrpSpPr/>
            <p:nvPr userDrawn="1"/>
          </p:nvGrpSpPr>
          <p:grpSpPr>
            <a:xfrm>
              <a:off x="12429548" y="3236396"/>
              <a:ext cx="2735151" cy="1280928"/>
              <a:chOff x="9286315" y="6976989"/>
              <a:chExt cx="2735151" cy="1280928"/>
            </a:xfrm>
          </p:grpSpPr>
          <p:sp>
            <p:nvSpPr>
              <p:cNvPr id="36" name="Rectangle 35">
                <a:extLst>
                  <a:ext uri="{FF2B5EF4-FFF2-40B4-BE49-F238E27FC236}">
                    <a16:creationId xmlns:a16="http://schemas.microsoft.com/office/drawing/2014/main" id="{7A32D45A-C3C8-4CCC-D60D-8700BE89FC85}"/>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37" name="TextBox 36">
                <a:extLst>
                  <a:ext uri="{FF2B5EF4-FFF2-40B4-BE49-F238E27FC236}">
                    <a16:creationId xmlns:a16="http://schemas.microsoft.com/office/drawing/2014/main" id="{3F6B4FEE-B9D7-E3A2-54A0-6CB4EB6508A6}"/>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38" name="Graphic 37">
                <a:extLst>
                  <a:ext uri="{FF2B5EF4-FFF2-40B4-BE49-F238E27FC236}">
                    <a16:creationId xmlns:a16="http://schemas.microsoft.com/office/drawing/2014/main" id="{AB491D60-107E-9739-2EDC-58193D6B2F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9" name="TextBox 38">
                <a:extLst>
                  <a:ext uri="{FF2B5EF4-FFF2-40B4-BE49-F238E27FC236}">
                    <a16:creationId xmlns:a16="http://schemas.microsoft.com/office/drawing/2014/main" id="{57DC661C-AD94-461B-568F-70D6BC770727}"/>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40" name="Picture 39">
                <a:extLst>
                  <a:ext uri="{FF2B5EF4-FFF2-40B4-BE49-F238E27FC236}">
                    <a16:creationId xmlns:a16="http://schemas.microsoft.com/office/drawing/2014/main" id="{6D706E30-F202-512E-97C2-B5A1E80B10F2}"/>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41" name="TextBox 40">
                <a:extLst>
                  <a:ext uri="{FF2B5EF4-FFF2-40B4-BE49-F238E27FC236}">
                    <a16:creationId xmlns:a16="http://schemas.microsoft.com/office/drawing/2014/main" id="{F168A4D1-5CBC-0C8E-508D-C0418A398772}"/>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26" name="Group 25">
              <a:extLst>
                <a:ext uri="{FF2B5EF4-FFF2-40B4-BE49-F238E27FC236}">
                  <a16:creationId xmlns:a16="http://schemas.microsoft.com/office/drawing/2014/main" id="{F52AE86E-D8B8-1BF3-EC0B-3797D2FE28B7}"/>
                </a:ext>
              </a:extLst>
            </p:cNvPr>
            <p:cNvGrpSpPr/>
            <p:nvPr userDrawn="1"/>
          </p:nvGrpSpPr>
          <p:grpSpPr>
            <a:xfrm>
              <a:off x="12429548" y="4543123"/>
              <a:ext cx="2735151" cy="2200108"/>
              <a:chOff x="9538241" y="5155416"/>
              <a:chExt cx="2735151" cy="2200108"/>
            </a:xfrm>
          </p:grpSpPr>
          <p:sp>
            <p:nvSpPr>
              <p:cNvPr id="27" name="Rectangle 26">
                <a:extLst>
                  <a:ext uri="{FF2B5EF4-FFF2-40B4-BE49-F238E27FC236}">
                    <a16:creationId xmlns:a16="http://schemas.microsoft.com/office/drawing/2014/main" id="{D6CA8E4E-476B-E795-39BB-D722B3918A62}"/>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8" name="TextBox 27">
                <a:extLst>
                  <a:ext uri="{FF2B5EF4-FFF2-40B4-BE49-F238E27FC236}">
                    <a16:creationId xmlns:a16="http://schemas.microsoft.com/office/drawing/2014/main" id="{C0ECE1EB-12A9-D2EA-BCC2-1C89AA3CA37F}"/>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29" name="Graphic 28">
                <a:extLst>
                  <a:ext uri="{FF2B5EF4-FFF2-40B4-BE49-F238E27FC236}">
                    <a16:creationId xmlns:a16="http://schemas.microsoft.com/office/drawing/2014/main" id="{77FFFF79-8EA8-8E88-8297-64A3AB474F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30" name="TextBox 29">
                <a:extLst>
                  <a:ext uri="{FF2B5EF4-FFF2-40B4-BE49-F238E27FC236}">
                    <a16:creationId xmlns:a16="http://schemas.microsoft.com/office/drawing/2014/main" id="{7A987C7D-D402-05C5-7814-3B4992F76448}"/>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31" name="TextBox 30">
                <a:extLst>
                  <a:ext uri="{FF2B5EF4-FFF2-40B4-BE49-F238E27FC236}">
                    <a16:creationId xmlns:a16="http://schemas.microsoft.com/office/drawing/2014/main" id="{358C2B31-5BF3-7D1F-F330-17B484B5CF90}"/>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32" name="TextBox 31">
                <a:extLst>
                  <a:ext uri="{FF2B5EF4-FFF2-40B4-BE49-F238E27FC236}">
                    <a16:creationId xmlns:a16="http://schemas.microsoft.com/office/drawing/2014/main" id="{B3A02F4C-1B41-DEEC-F47C-85A33098BDBA}"/>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33" name="TextBox 32">
                <a:extLst>
                  <a:ext uri="{FF2B5EF4-FFF2-40B4-BE49-F238E27FC236}">
                    <a16:creationId xmlns:a16="http://schemas.microsoft.com/office/drawing/2014/main" id="{3674C09F-DA87-9239-0455-AFFD216A879E}"/>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34" name="Straight Connector 33">
                <a:extLst>
                  <a:ext uri="{FF2B5EF4-FFF2-40B4-BE49-F238E27FC236}">
                    <a16:creationId xmlns:a16="http://schemas.microsoft.com/office/drawing/2014/main" id="{9CD5E69C-23BB-9751-7615-10986D576FFD}"/>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45A950-5552-9237-C3A1-52E17E835B51}"/>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131" name="Footer Placeholder 129">
            <a:extLst>
              <a:ext uri="{FF2B5EF4-FFF2-40B4-BE49-F238E27FC236}">
                <a16:creationId xmlns:a16="http://schemas.microsoft.com/office/drawing/2014/main" id="{3C94DBA1-BBF8-FD2E-CD67-8AF6C73C1065}"/>
              </a:ext>
            </a:extLst>
          </p:cNvPr>
          <p:cNvSpPr>
            <a:spLocks noGrp="1"/>
          </p:cNvSpPr>
          <p:nvPr>
            <p:ph type="ftr" sz="quarter" idx="22"/>
          </p:nvPr>
        </p:nvSpPr>
        <p:spPr>
          <a:xfrm>
            <a:off x="515938" y="6396926"/>
            <a:ext cx="10512425" cy="118174"/>
          </a:xfrm>
        </p:spPr>
        <p:txBody>
          <a:bodyPr/>
          <a:lstStyle>
            <a:lvl1pPr>
              <a:defRPr>
                <a:solidFill>
                  <a:schemeClr val="accent6">
                    <a:lumMod val="90000"/>
                  </a:schemeClr>
                </a:solidFill>
              </a:defRPr>
            </a:lvl1pPr>
          </a:lstStyle>
          <a:p>
            <a:endParaRPr lang="en-CA"/>
          </a:p>
        </p:txBody>
      </p:sp>
      <p:sp>
        <p:nvSpPr>
          <p:cNvPr id="2" name="TextBox 1">
            <a:extLst>
              <a:ext uri="{FF2B5EF4-FFF2-40B4-BE49-F238E27FC236}">
                <a16:creationId xmlns:a16="http://schemas.microsoft.com/office/drawing/2014/main" id="{BDBEE89A-B45C-7D54-BFA0-559F4BC62BC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232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8" pos="257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_Dark Blue">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8" name="Picture Placeholder 2">
            <a:extLst>
              <a:ext uri="{FF2B5EF4-FFF2-40B4-BE49-F238E27FC236}">
                <a16:creationId xmlns:a16="http://schemas.microsoft.com/office/drawing/2014/main" id="{BDA827D7-28EB-4441-6CCA-2B0C03B56D27}"/>
              </a:ext>
            </a:extLst>
          </p:cNvPr>
          <p:cNvSpPr>
            <a:spLocks noGrp="1" noChangeAspect="1"/>
          </p:cNvSpPr>
          <p:nvPr>
            <p:ph type="pic" sz="quarter" idx="25" hasCustomPrompt="1"/>
          </p:nvPr>
        </p:nvSpPr>
        <p:spPr>
          <a:xfrm>
            <a:off x="531812" y="1601038"/>
            <a:ext cx="835024" cy="835024"/>
          </a:xfrm>
        </p:spPr>
        <p:txBody>
          <a:bodyPr lIns="144000"/>
          <a:lstStyle>
            <a:lvl1pPr marL="0" indent="0">
              <a:buNone/>
              <a:defRPr sz="1400"/>
            </a:lvl1pPr>
          </a:lstStyle>
          <a:p>
            <a:r>
              <a:rPr lang="en-US"/>
              <a:t>Icon</a:t>
            </a:r>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37" name="Group 36">
            <a:extLst>
              <a:ext uri="{FF2B5EF4-FFF2-40B4-BE49-F238E27FC236}">
                <a16:creationId xmlns:a16="http://schemas.microsoft.com/office/drawing/2014/main" id="{10F49D17-1776-704C-F74F-C44449FC5E27}"/>
              </a:ext>
            </a:extLst>
          </p:cNvPr>
          <p:cNvGrpSpPr/>
          <p:nvPr userDrawn="1"/>
        </p:nvGrpSpPr>
        <p:grpSpPr>
          <a:xfrm>
            <a:off x="12290489" y="-1"/>
            <a:ext cx="2910882" cy="6858001"/>
            <a:chOff x="12290489" y="-1"/>
            <a:chExt cx="2910882" cy="6858001"/>
          </a:xfrm>
        </p:grpSpPr>
        <p:sp>
          <p:nvSpPr>
            <p:cNvPr id="38" name="Rectangle 37">
              <a:extLst>
                <a:ext uri="{FF2B5EF4-FFF2-40B4-BE49-F238E27FC236}">
                  <a16:creationId xmlns:a16="http://schemas.microsoft.com/office/drawing/2014/main" id="{EDF2EBFD-3940-9CE6-E2E4-A2DB14C55283}"/>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39" name="TextBox 38">
              <a:extLst>
                <a:ext uri="{FF2B5EF4-FFF2-40B4-BE49-F238E27FC236}">
                  <a16:creationId xmlns:a16="http://schemas.microsoft.com/office/drawing/2014/main" id="{4FA1526F-D10C-3137-C3EB-5ED0C5512632}"/>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0" name="Straight Connector 39">
              <a:extLst>
                <a:ext uri="{FF2B5EF4-FFF2-40B4-BE49-F238E27FC236}">
                  <a16:creationId xmlns:a16="http://schemas.microsoft.com/office/drawing/2014/main" id="{FDF68A1C-6DE8-56A7-465F-77F758319340}"/>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7F427A8-EEBF-A0CE-7522-66C59E5C6DF4}"/>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3D7672A3-A78B-1FD0-3F75-6020EC5B3B7F}"/>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3" name="TextBox 42">
              <a:extLst>
                <a:ext uri="{FF2B5EF4-FFF2-40B4-BE49-F238E27FC236}">
                  <a16:creationId xmlns:a16="http://schemas.microsoft.com/office/drawing/2014/main" id="{D220AF2A-18A4-D5E2-CC7A-337576F03CC7}"/>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4" name="TextBox 43">
              <a:extLst>
                <a:ext uri="{FF2B5EF4-FFF2-40B4-BE49-F238E27FC236}">
                  <a16:creationId xmlns:a16="http://schemas.microsoft.com/office/drawing/2014/main" id="{9345F942-0D58-8E65-B8C6-D2AA00933647}"/>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5" name="TextBox 44">
              <a:extLst>
                <a:ext uri="{FF2B5EF4-FFF2-40B4-BE49-F238E27FC236}">
                  <a16:creationId xmlns:a16="http://schemas.microsoft.com/office/drawing/2014/main" id="{7AD4600F-A71F-1EBC-44F0-2E985C054719}"/>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6" name="TextBox 45">
              <a:extLst>
                <a:ext uri="{FF2B5EF4-FFF2-40B4-BE49-F238E27FC236}">
                  <a16:creationId xmlns:a16="http://schemas.microsoft.com/office/drawing/2014/main" id="{4A580109-8D86-1BB1-008B-25C45ADD515F}"/>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47" name="Group 46">
              <a:extLst>
                <a:ext uri="{FF2B5EF4-FFF2-40B4-BE49-F238E27FC236}">
                  <a16:creationId xmlns:a16="http://schemas.microsoft.com/office/drawing/2014/main" id="{BD59EE4B-AD30-EDD9-596F-D986D6B32612}"/>
                </a:ext>
              </a:extLst>
            </p:cNvPr>
            <p:cNvGrpSpPr/>
            <p:nvPr userDrawn="1"/>
          </p:nvGrpSpPr>
          <p:grpSpPr>
            <a:xfrm>
              <a:off x="12429548" y="3236396"/>
              <a:ext cx="2735151" cy="1280928"/>
              <a:chOff x="9286315" y="6976989"/>
              <a:chExt cx="2735151" cy="1280928"/>
            </a:xfrm>
          </p:grpSpPr>
          <p:sp>
            <p:nvSpPr>
              <p:cNvPr id="58" name="Rectangle 57">
                <a:extLst>
                  <a:ext uri="{FF2B5EF4-FFF2-40B4-BE49-F238E27FC236}">
                    <a16:creationId xmlns:a16="http://schemas.microsoft.com/office/drawing/2014/main" id="{49D5E409-C37A-B0A2-33BB-0359BF510F25}"/>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9" name="TextBox 58">
                <a:extLst>
                  <a:ext uri="{FF2B5EF4-FFF2-40B4-BE49-F238E27FC236}">
                    <a16:creationId xmlns:a16="http://schemas.microsoft.com/office/drawing/2014/main" id="{EDB34C46-268C-7C96-AE28-BFE240E2A471}"/>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0" name="Graphic 59">
                <a:extLst>
                  <a:ext uri="{FF2B5EF4-FFF2-40B4-BE49-F238E27FC236}">
                    <a16:creationId xmlns:a16="http://schemas.microsoft.com/office/drawing/2014/main" id="{6875A335-18CC-8BF6-B5D9-843B33D62F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61" name="TextBox 60">
                <a:extLst>
                  <a:ext uri="{FF2B5EF4-FFF2-40B4-BE49-F238E27FC236}">
                    <a16:creationId xmlns:a16="http://schemas.microsoft.com/office/drawing/2014/main" id="{4C322459-BC36-4B8E-CFAE-B94820CAD349}"/>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62" name="Picture 61">
                <a:extLst>
                  <a:ext uri="{FF2B5EF4-FFF2-40B4-BE49-F238E27FC236}">
                    <a16:creationId xmlns:a16="http://schemas.microsoft.com/office/drawing/2014/main" id="{9ED8ECBA-C3F7-5048-0976-D24D59563826}"/>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3" name="TextBox 62">
                <a:extLst>
                  <a:ext uri="{FF2B5EF4-FFF2-40B4-BE49-F238E27FC236}">
                    <a16:creationId xmlns:a16="http://schemas.microsoft.com/office/drawing/2014/main" id="{754B0BA7-750B-D607-DC5A-F4F85F52221F}"/>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48" name="Group 47">
              <a:extLst>
                <a:ext uri="{FF2B5EF4-FFF2-40B4-BE49-F238E27FC236}">
                  <a16:creationId xmlns:a16="http://schemas.microsoft.com/office/drawing/2014/main" id="{279BE43B-F235-6EAE-7BF8-457F5AEADC82}"/>
                </a:ext>
              </a:extLst>
            </p:cNvPr>
            <p:cNvGrpSpPr/>
            <p:nvPr userDrawn="1"/>
          </p:nvGrpSpPr>
          <p:grpSpPr>
            <a:xfrm>
              <a:off x="12429548" y="4543123"/>
              <a:ext cx="2735151" cy="2200108"/>
              <a:chOff x="9538241" y="5155416"/>
              <a:chExt cx="2735151" cy="2200108"/>
            </a:xfrm>
          </p:grpSpPr>
          <p:sp>
            <p:nvSpPr>
              <p:cNvPr id="49" name="Rectangle 48">
                <a:extLst>
                  <a:ext uri="{FF2B5EF4-FFF2-40B4-BE49-F238E27FC236}">
                    <a16:creationId xmlns:a16="http://schemas.microsoft.com/office/drawing/2014/main" id="{9BF2F786-4459-B79C-0B6C-AE60936F3550}"/>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0" name="TextBox 49">
                <a:extLst>
                  <a:ext uri="{FF2B5EF4-FFF2-40B4-BE49-F238E27FC236}">
                    <a16:creationId xmlns:a16="http://schemas.microsoft.com/office/drawing/2014/main" id="{6EE5E131-DBB4-125E-2F8F-2AA225201E4E}"/>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1" name="Graphic 50">
                <a:extLst>
                  <a:ext uri="{FF2B5EF4-FFF2-40B4-BE49-F238E27FC236}">
                    <a16:creationId xmlns:a16="http://schemas.microsoft.com/office/drawing/2014/main" id="{13C7612B-4333-2101-D385-32A0F0801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2" name="TextBox 51">
                <a:extLst>
                  <a:ext uri="{FF2B5EF4-FFF2-40B4-BE49-F238E27FC236}">
                    <a16:creationId xmlns:a16="http://schemas.microsoft.com/office/drawing/2014/main" id="{92246FC0-FE5E-C371-C5FE-0C06A53AB56F}"/>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3" name="TextBox 52">
                <a:extLst>
                  <a:ext uri="{FF2B5EF4-FFF2-40B4-BE49-F238E27FC236}">
                    <a16:creationId xmlns:a16="http://schemas.microsoft.com/office/drawing/2014/main" id="{7D86C7BB-19BF-2243-ABDF-E97B5A6A49D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4" name="TextBox 53">
                <a:extLst>
                  <a:ext uri="{FF2B5EF4-FFF2-40B4-BE49-F238E27FC236}">
                    <a16:creationId xmlns:a16="http://schemas.microsoft.com/office/drawing/2014/main" id="{A1904FFB-C739-0F90-C7F5-DA9DED094FAB}"/>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5" name="TextBox 54">
                <a:extLst>
                  <a:ext uri="{FF2B5EF4-FFF2-40B4-BE49-F238E27FC236}">
                    <a16:creationId xmlns:a16="http://schemas.microsoft.com/office/drawing/2014/main" id="{ACB1AC66-5C4B-469C-9B82-3DEC7748C8C2}"/>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6" name="Straight Connector 55">
                <a:extLst>
                  <a:ext uri="{FF2B5EF4-FFF2-40B4-BE49-F238E27FC236}">
                    <a16:creationId xmlns:a16="http://schemas.microsoft.com/office/drawing/2014/main" id="{59F4B141-EF3E-3F29-C00E-0D1B85F79C61}"/>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FA8221B-19B5-DF1D-3769-8CEB0E2CD3AB}"/>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9" name="Picture Placeholder 2">
            <a:extLst>
              <a:ext uri="{FF2B5EF4-FFF2-40B4-BE49-F238E27FC236}">
                <a16:creationId xmlns:a16="http://schemas.microsoft.com/office/drawing/2014/main" id="{549703AA-9655-8130-40CE-159745CE956D}"/>
              </a:ext>
            </a:extLst>
          </p:cNvPr>
          <p:cNvSpPr>
            <a:spLocks noGrp="1" noChangeAspect="1"/>
          </p:cNvSpPr>
          <p:nvPr>
            <p:ph type="pic" sz="quarter" idx="33" hasCustomPrompt="1"/>
          </p:nvPr>
        </p:nvSpPr>
        <p:spPr>
          <a:xfrm>
            <a:off x="6240018" y="1601038"/>
            <a:ext cx="835024" cy="835024"/>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36654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Qualcomm Blue">
    <p:bg>
      <p:bgPr>
        <a:solidFill>
          <a:schemeClr val="accent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4F0D70E-53E2-162C-22F7-51348A82B292}"/>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 name="Title 2">
            <a:extLst>
              <a:ext uri="{FF2B5EF4-FFF2-40B4-BE49-F238E27FC236}">
                <a16:creationId xmlns:a16="http://schemas.microsoft.com/office/drawing/2014/main" id="{A71DD4A2-F6F8-2FEF-E6ED-67E872488C9B}"/>
              </a:ext>
            </a:extLst>
          </p:cNvPr>
          <p:cNvSpPr>
            <a:spLocks noGrp="1"/>
          </p:cNvSpPr>
          <p:nvPr>
            <p:ph type="title" hasCustomPrompt="1"/>
          </p:nvPr>
        </p:nvSpPr>
        <p:spPr bwMode="gray">
          <a:xfrm>
            <a:off x="515938" y="1586753"/>
            <a:ext cx="5185615" cy="2202610"/>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pic>
        <p:nvPicPr>
          <p:cNvPr id="8" name="Picture 2">
            <a:extLst>
              <a:ext uri="{FF2B5EF4-FFF2-40B4-BE49-F238E27FC236}">
                <a16:creationId xmlns:a16="http://schemas.microsoft.com/office/drawing/2014/main" id="{6601EB22-A8D1-0743-7BB0-822BDDB5C9C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10296108" y="4802188"/>
            <a:ext cx="938292" cy="102928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8DC6381D-0621-EAAA-14AF-6659CFA75A6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32310" r="22445" b="38"/>
          <a:stretch/>
        </p:blipFill>
        <p:spPr>
          <a:xfrm rot="9900000" flipH="1">
            <a:off x="4889643" y="240133"/>
            <a:ext cx="8392749" cy="7320983"/>
          </a:xfrm>
          <a:custGeom>
            <a:avLst/>
            <a:gdLst>
              <a:gd name="connsiteX0" fmla="*/ 8392749 w 8392749"/>
              <a:gd name="connsiteY0" fmla="*/ 7320983 h 7320983"/>
              <a:gd name="connsiteX1" fmla="*/ 6431098 w 8392749"/>
              <a:gd name="connsiteY1" fmla="*/ 0 h 7320983"/>
              <a:gd name="connsiteX2" fmla="*/ 0 w 8392749"/>
              <a:gd name="connsiteY2" fmla="*/ 1723207 h 7320983"/>
              <a:gd name="connsiteX3" fmla="*/ 0 w 8392749"/>
              <a:gd name="connsiteY3" fmla="*/ 7320983 h 7320983"/>
            </a:gdLst>
            <a:ahLst/>
            <a:cxnLst>
              <a:cxn ang="0">
                <a:pos x="connsiteX0" y="connsiteY0"/>
              </a:cxn>
              <a:cxn ang="0">
                <a:pos x="connsiteX1" y="connsiteY1"/>
              </a:cxn>
              <a:cxn ang="0">
                <a:pos x="connsiteX2" y="connsiteY2"/>
              </a:cxn>
              <a:cxn ang="0">
                <a:pos x="connsiteX3" y="connsiteY3"/>
              </a:cxn>
            </a:cxnLst>
            <a:rect l="l" t="t" r="r" b="b"/>
            <a:pathLst>
              <a:path w="8392749" h="7320983">
                <a:moveTo>
                  <a:pt x="8392749" y="7320983"/>
                </a:moveTo>
                <a:lnTo>
                  <a:pt x="6431098" y="0"/>
                </a:lnTo>
                <a:lnTo>
                  <a:pt x="0" y="1723207"/>
                </a:lnTo>
                <a:lnTo>
                  <a:pt x="0" y="7320983"/>
                </a:lnTo>
                <a:close/>
              </a:path>
            </a:pathLst>
          </a:custGeom>
        </p:spPr>
      </p:pic>
      <p:sp>
        <p:nvSpPr>
          <p:cNvPr id="3" name="Text Placeholder 22">
            <a:extLst>
              <a:ext uri="{FF2B5EF4-FFF2-40B4-BE49-F238E27FC236}">
                <a16:creationId xmlns:a16="http://schemas.microsoft.com/office/drawing/2014/main" id="{E3ABF8A2-A691-8820-3B88-7377627A3EA0}"/>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5" name="Text Placeholder 7">
            <a:extLst>
              <a:ext uri="{FF2B5EF4-FFF2-40B4-BE49-F238E27FC236}">
                <a16:creationId xmlns:a16="http://schemas.microsoft.com/office/drawing/2014/main" id="{CF60EA19-CF44-9BC9-9436-C1B6DB91582E}"/>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9" name="Text Placeholder 22">
            <a:extLst>
              <a:ext uri="{FF2B5EF4-FFF2-40B4-BE49-F238E27FC236}">
                <a16:creationId xmlns:a16="http://schemas.microsoft.com/office/drawing/2014/main" id="{7955D47E-2FD4-86C0-0FF7-452AED01AF33}"/>
              </a:ext>
            </a:extLst>
          </p:cNvPr>
          <p:cNvSpPr>
            <a:spLocks noGrp="1"/>
          </p:cNvSpPr>
          <p:nvPr>
            <p:ph type="body" sz="quarter" idx="14"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27371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6">
          <p15:clr>
            <a:srgbClr val="FBAE40"/>
          </p15:clr>
        </p15:guide>
        <p15:guide id="3" orient="horz" pos="2387">
          <p15:clr>
            <a:srgbClr val="FBAE40"/>
          </p15:clr>
        </p15:guide>
        <p15:guide id="4" orient="horz" pos="2568">
          <p15:clr>
            <a:srgbClr val="FBAE40"/>
          </p15:clr>
        </p15:guide>
        <p15:guide id="5" orient="horz" pos="3022" userDrawn="1">
          <p15:clr>
            <a:srgbClr val="FBAE40"/>
          </p15:clr>
        </p15:guide>
        <p15:guide id="6" pos="359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_Dark Blue">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6" name="Picture Placeholder 2">
            <a:extLst>
              <a:ext uri="{FF2B5EF4-FFF2-40B4-BE49-F238E27FC236}">
                <a16:creationId xmlns:a16="http://schemas.microsoft.com/office/drawing/2014/main" id="{029115E3-9D47-7E7E-69DC-D8DCC36D5A95}"/>
              </a:ext>
            </a:extLst>
          </p:cNvPr>
          <p:cNvSpPr>
            <a:spLocks noGrp="1" noChangeAspect="1"/>
          </p:cNvSpPr>
          <p:nvPr>
            <p:ph type="pic" sz="quarter" idx="29" hasCustomPrompt="1"/>
          </p:nvPr>
        </p:nvSpPr>
        <p:spPr>
          <a:xfrm>
            <a:off x="531811" y="1601038"/>
            <a:ext cx="835024" cy="835024"/>
          </a:xfrm>
        </p:spPr>
        <p:txBody>
          <a:bodyPr lIns="144000"/>
          <a:lstStyle>
            <a:lvl1pPr marL="0" indent="0">
              <a:buNone/>
              <a:defRPr sz="1400"/>
            </a:lvl1pPr>
          </a:lstStyle>
          <a:p>
            <a:r>
              <a:rPr lang="en-US"/>
              <a:t>Icon</a:t>
            </a:r>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0" name="Group 39">
            <a:extLst>
              <a:ext uri="{FF2B5EF4-FFF2-40B4-BE49-F238E27FC236}">
                <a16:creationId xmlns:a16="http://schemas.microsoft.com/office/drawing/2014/main" id="{C3479EAD-810E-2127-DFE4-C119FFAAF25F}"/>
              </a:ext>
            </a:extLst>
          </p:cNvPr>
          <p:cNvGrpSpPr/>
          <p:nvPr userDrawn="1"/>
        </p:nvGrpSpPr>
        <p:grpSpPr>
          <a:xfrm>
            <a:off x="12290489" y="-1"/>
            <a:ext cx="2910882" cy="6858001"/>
            <a:chOff x="12290489" y="-1"/>
            <a:chExt cx="2910882" cy="6858001"/>
          </a:xfrm>
        </p:grpSpPr>
        <p:sp>
          <p:nvSpPr>
            <p:cNvPr id="41" name="Rectangle 40">
              <a:extLst>
                <a:ext uri="{FF2B5EF4-FFF2-40B4-BE49-F238E27FC236}">
                  <a16:creationId xmlns:a16="http://schemas.microsoft.com/office/drawing/2014/main" id="{5BDB44CD-9F2B-F58C-094C-02B9892CF15A}"/>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FB15FE9D-716F-C274-7D27-8D223E8ABE60}"/>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3" name="Straight Connector 42">
              <a:extLst>
                <a:ext uri="{FF2B5EF4-FFF2-40B4-BE49-F238E27FC236}">
                  <a16:creationId xmlns:a16="http://schemas.microsoft.com/office/drawing/2014/main" id="{8E80D713-C5E7-B361-2F72-50AD4046E3F8}"/>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3B814A9-8A88-5DDE-79A3-1B2EF1A66658}"/>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D615C7A9-E29B-21F9-E2E8-C923E8968F3E}"/>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6" name="TextBox 45">
              <a:extLst>
                <a:ext uri="{FF2B5EF4-FFF2-40B4-BE49-F238E27FC236}">
                  <a16:creationId xmlns:a16="http://schemas.microsoft.com/office/drawing/2014/main" id="{3EA8DC82-0D60-6232-3BC9-24A65D14C00F}"/>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7" name="TextBox 46">
              <a:extLst>
                <a:ext uri="{FF2B5EF4-FFF2-40B4-BE49-F238E27FC236}">
                  <a16:creationId xmlns:a16="http://schemas.microsoft.com/office/drawing/2014/main" id="{8FB3888D-CF08-9A5E-6087-0A96D2561366}"/>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8" name="TextBox 47">
              <a:extLst>
                <a:ext uri="{FF2B5EF4-FFF2-40B4-BE49-F238E27FC236}">
                  <a16:creationId xmlns:a16="http://schemas.microsoft.com/office/drawing/2014/main" id="{6CBF6BC2-3BF4-D922-4257-F4687B34FC4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9" name="TextBox 48">
              <a:extLst>
                <a:ext uri="{FF2B5EF4-FFF2-40B4-BE49-F238E27FC236}">
                  <a16:creationId xmlns:a16="http://schemas.microsoft.com/office/drawing/2014/main" id="{0A03FA61-0E9A-7595-F64E-CDB3BA8FA0F9}"/>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0" name="Group 49">
              <a:extLst>
                <a:ext uri="{FF2B5EF4-FFF2-40B4-BE49-F238E27FC236}">
                  <a16:creationId xmlns:a16="http://schemas.microsoft.com/office/drawing/2014/main" id="{045C6CE7-1836-CD98-FD2E-3852CC4F95C4}"/>
                </a:ext>
              </a:extLst>
            </p:cNvPr>
            <p:cNvGrpSpPr/>
            <p:nvPr userDrawn="1"/>
          </p:nvGrpSpPr>
          <p:grpSpPr>
            <a:xfrm>
              <a:off x="12429548" y="3236396"/>
              <a:ext cx="2735151" cy="1280928"/>
              <a:chOff x="9286315" y="6976989"/>
              <a:chExt cx="2735151" cy="1280928"/>
            </a:xfrm>
          </p:grpSpPr>
          <p:sp>
            <p:nvSpPr>
              <p:cNvPr id="61" name="Rectangle 60">
                <a:extLst>
                  <a:ext uri="{FF2B5EF4-FFF2-40B4-BE49-F238E27FC236}">
                    <a16:creationId xmlns:a16="http://schemas.microsoft.com/office/drawing/2014/main" id="{A244D9D0-DA66-A41C-0A97-F246FC60386E}"/>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62" name="TextBox 61">
                <a:extLst>
                  <a:ext uri="{FF2B5EF4-FFF2-40B4-BE49-F238E27FC236}">
                    <a16:creationId xmlns:a16="http://schemas.microsoft.com/office/drawing/2014/main" id="{1A64F655-4301-1FB7-250E-9C1A8B5FCB43}"/>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3" name="Graphic 62">
                <a:extLst>
                  <a:ext uri="{FF2B5EF4-FFF2-40B4-BE49-F238E27FC236}">
                    <a16:creationId xmlns:a16="http://schemas.microsoft.com/office/drawing/2014/main" id="{26C4B24F-6463-127F-4A4C-E83AB1F24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28" name="TextBox 127">
                <a:extLst>
                  <a:ext uri="{FF2B5EF4-FFF2-40B4-BE49-F238E27FC236}">
                    <a16:creationId xmlns:a16="http://schemas.microsoft.com/office/drawing/2014/main" id="{49B54B08-0A6A-2E23-571B-DAF9DEE5871E}"/>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29" name="Picture 128">
                <a:extLst>
                  <a:ext uri="{FF2B5EF4-FFF2-40B4-BE49-F238E27FC236}">
                    <a16:creationId xmlns:a16="http://schemas.microsoft.com/office/drawing/2014/main" id="{922454F9-38F9-E75F-229D-6791D73750BD}"/>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1" name="TextBox 130">
                <a:extLst>
                  <a:ext uri="{FF2B5EF4-FFF2-40B4-BE49-F238E27FC236}">
                    <a16:creationId xmlns:a16="http://schemas.microsoft.com/office/drawing/2014/main" id="{89AD0476-0BA4-5FE8-0058-0D8FFD04C7CE}"/>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1" name="Group 50">
              <a:extLst>
                <a:ext uri="{FF2B5EF4-FFF2-40B4-BE49-F238E27FC236}">
                  <a16:creationId xmlns:a16="http://schemas.microsoft.com/office/drawing/2014/main" id="{4BE1028D-B18D-B36F-60B3-4986BFEEF925}"/>
                </a:ext>
              </a:extLst>
            </p:cNvPr>
            <p:cNvGrpSpPr/>
            <p:nvPr userDrawn="1"/>
          </p:nvGrpSpPr>
          <p:grpSpPr>
            <a:xfrm>
              <a:off x="12429548" y="4543123"/>
              <a:ext cx="2735151" cy="2200108"/>
              <a:chOff x="9538241" y="5155416"/>
              <a:chExt cx="2735151" cy="2200108"/>
            </a:xfrm>
          </p:grpSpPr>
          <p:sp>
            <p:nvSpPr>
              <p:cNvPr id="52" name="Rectangle 51">
                <a:extLst>
                  <a:ext uri="{FF2B5EF4-FFF2-40B4-BE49-F238E27FC236}">
                    <a16:creationId xmlns:a16="http://schemas.microsoft.com/office/drawing/2014/main" id="{0A9ABB30-2A24-E0D2-55B0-A73CE39D109F}"/>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3" name="TextBox 52">
                <a:extLst>
                  <a:ext uri="{FF2B5EF4-FFF2-40B4-BE49-F238E27FC236}">
                    <a16:creationId xmlns:a16="http://schemas.microsoft.com/office/drawing/2014/main" id="{10A95012-A7F5-02FE-E678-BF6265893549}"/>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4" name="Graphic 53">
                <a:extLst>
                  <a:ext uri="{FF2B5EF4-FFF2-40B4-BE49-F238E27FC236}">
                    <a16:creationId xmlns:a16="http://schemas.microsoft.com/office/drawing/2014/main" id="{C7D43E17-4D5B-8DC8-6045-9AA3AA7D6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5" name="TextBox 54">
                <a:extLst>
                  <a:ext uri="{FF2B5EF4-FFF2-40B4-BE49-F238E27FC236}">
                    <a16:creationId xmlns:a16="http://schemas.microsoft.com/office/drawing/2014/main" id="{EAA03FF1-2DB4-2322-26D7-04553EC0EC12}"/>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6" name="TextBox 55">
                <a:extLst>
                  <a:ext uri="{FF2B5EF4-FFF2-40B4-BE49-F238E27FC236}">
                    <a16:creationId xmlns:a16="http://schemas.microsoft.com/office/drawing/2014/main" id="{D47EFAF2-523E-10C5-E026-1FF65E7FB2E5}"/>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7" name="TextBox 56">
                <a:extLst>
                  <a:ext uri="{FF2B5EF4-FFF2-40B4-BE49-F238E27FC236}">
                    <a16:creationId xmlns:a16="http://schemas.microsoft.com/office/drawing/2014/main" id="{3B24F0A0-8AA7-8379-5E4A-1A2A95667D7D}"/>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8" name="TextBox 57">
                <a:extLst>
                  <a:ext uri="{FF2B5EF4-FFF2-40B4-BE49-F238E27FC236}">
                    <a16:creationId xmlns:a16="http://schemas.microsoft.com/office/drawing/2014/main" id="{01829B35-272F-4074-92CC-A156C1CDADDD}"/>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9" name="Straight Connector 58">
                <a:extLst>
                  <a:ext uri="{FF2B5EF4-FFF2-40B4-BE49-F238E27FC236}">
                    <a16:creationId xmlns:a16="http://schemas.microsoft.com/office/drawing/2014/main" id="{7939134C-69A1-0463-A252-1582C51C7954}"/>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F829B6B-797B-FB9F-5F92-9FEF0A3BFBE3}"/>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139D0396-5251-18D3-6D1D-FB672FB44CDE}"/>
              </a:ext>
            </a:extLst>
          </p:cNvPr>
          <p:cNvSpPr>
            <a:spLocks noGrp="1" noChangeAspect="1"/>
          </p:cNvSpPr>
          <p:nvPr>
            <p:ph type="pic" sz="quarter" idx="45" hasCustomPrompt="1"/>
          </p:nvPr>
        </p:nvSpPr>
        <p:spPr>
          <a:xfrm>
            <a:off x="4340711"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9" name="Picture Placeholder 2">
            <a:extLst>
              <a:ext uri="{FF2B5EF4-FFF2-40B4-BE49-F238E27FC236}">
                <a16:creationId xmlns:a16="http://schemas.microsoft.com/office/drawing/2014/main" id="{EB49F5C6-BE22-7E23-F398-419AF46EA9C3}"/>
              </a:ext>
            </a:extLst>
          </p:cNvPr>
          <p:cNvSpPr>
            <a:spLocks noGrp="1" noChangeAspect="1"/>
          </p:cNvSpPr>
          <p:nvPr>
            <p:ph type="pic" sz="quarter" idx="48" hasCustomPrompt="1"/>
          </p:nvPr>
        </p:nvSpPr>
        <p:spPr>
          <a:xfrm>
            <a:off x="8149611" y="1601038"/>
            <a:ext cx="835024" cy="835024"/>
          </a:xfrm>
        </p:spPr>
        <p:txBody>
          <a:bodyPr lIns="144000"/>
          <a:lstStyle>
            <a:lvl1pPr marL="0" indent="0">
              <a:buNone/>
              <a:defRPr sz="1400"/>
            </a:lvl1pPr>
          </a:lstStyle>
          <a:p>
            <a:r>
              <a:rPr lang="en-US"/>
              <a:t>Icon</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67924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_Dark Blue">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4" name="Picture Placeholder 2">
            <a:extLst>
              <a:ext uri="{FF2B5EF4-FFF2-40B4-BE49-F238E27FC236}">
                <a16:creationId xmlns:a16="http://schemas.microsoft.com/office/drawing/2014/main" id="{0AAFB50F-094B-2881-F919-B1EE84ACE5D7}"/>
              </a:ext>
            </a:extLst>
          </p:cNvPr>
          <p:cNvSpPr>
            <a:spLocks noGrp="1" noChangeAspect="1"/>
          </p:cNvSpPr>
          <p:nvPr>
            <p:ph type="pic" sz="quarter" idx="31" hasCustomPrompt="1"/>
          </p:nvPr>
        </p:nvSpPr>
        <p:spPr>
          <a:xfrm>
            <a:off x="531812" y="1601038"/>
            <a:ext cx="835024" cy="835024"/>
          </a:xfrm>
        </p:spPr>
        <p:txBody>
          <a:bodyPr lIns="144000"/>
          <a:lstStyle>
            <a:lvl1pPr marL="0" indent="0">
              <a:buNone/>
              <a:defRPr sz="1400"/>
            </a:lvl1pPr>
          </a:lstStyle>
          <a:p>
            <a:r>
              <a:rPr lang="en-US"/>
              <a:t>Icon</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3" name="Group 42">
            <a:extLst>
              <a:ext uri="{FF2B5EF4-FFF2-40B4-BE49-F238E27FC236}">
                <a16:creationId xmlns:a16="http://schemas.microsoft.com/office/drawing/2014/main" id="{717DDAE4-62DE-EEF2-E43F-005ACD006E14}"/>
              </a:ext>
            </a:extLst>
          </p:cNvPr>
          <p:cNvGrpSpPr/>
          <p:nvPr userDrawn="1"/>
        </p:nvGrpSpPr>
        <p:grpSpPr>
          <a:xfrm>
            <a:off x="12290489" y="-1"/>
            <a:ext cx="2910882" cy="6858001"/>
            <a:chOff x="12290489" y="-1"/>
            <a:chExt cx="2910882" cy="6858001"/>
          </a:xfrm>
        </p:grpSpPr>
        <p:sp>
          <p:nvSpPr>
            <p:cNvPr id="44" name="Rectangle 43">
              <a:extLst>
                <a:ext uri="{FF2B5EF4-FFF2-40B4-BE49-F238E27FC236}">
                  <a16:creationId xmlns:a16="http://schemas.microsoft.com/office/drawing/2014/main" id="{74829545-917D-5369-077E-2A4E82074C6F}"/>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91214599-3AC4-B786-02F0-AE5566352055}"/>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6" name="Straight Connector 45">
              <a:extLst>
                <a:ext uri="{FF2B5EF4-FFF2-40B4-BE49-F238E27FC236}">
                  <a16:creationId xmlns:a16="http://schemas.microsoft.com/office/drawing/2014/main" id="{BCA5B2B5-C2E0-2592-2785-4F84ED886D75}"/>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22702B7-28A0-668C-65B6-669BFACDF46D}"/>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8" name="TextBox 47">
              <a:extLst>
                <a:ext uri="{FF2B5EF4-FFF2-40B4-BE49-F238E27FC236}">
                  <a16:creationId xmlns:a16="http://schemas.microsoft.com/office/drawing/2014/main" id="{8C58B4C5-C329-4790-4200-9150B0A43C33}"/>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9" name="TextBox 48">
              <a:extLst>
                <a:ext uri="{FF2B5EF4-FFF2-40B4-BE49-F238E27FC236}">
                  <a16:creationId xmlns:a16="http://schemas.microsoft.com/office/drawing/2014/main" id="{D5299741-2394-3A23-F67F-F322FE1C0CB8}"/>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50" name="TextBox 49">
              <a:extLst>
                <a:ext uri="{FF2B5EF4-FFF2-40B4-BE49-F238E27FC236}">
                  <a16:creationId xmlns:a16="http://schemas.microsoft.com/office/drawing/2014/main" id="{43A73320-4AE9-4630-370C-00C5ADECD4A5}"/>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51" name="TextBox 50">
              <a:extLst>
                <a:ext uri="{FF2B5EF4-FFF2-40B4-BE49-F238E27FC236}">
                  <a16:creationId xmlns:a16="http://schemas.microsoft.com/office/drawing/2014/main" id="{36600997-0C5B-7E7E-13B9-8B1FBC40768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52" name="TextBox 51">
              <a:extLst>
                <a:ext uri="{FF2B5EF4-FFF2-40B4-BE49-F238E27FC236}">
                  <a16:creationId xmlns:a16="http://schemas.microsoft.com/office/drawing/2014/main" id="{222AF4B2-579A-DE69-535D-5A7232B8BF25}"/>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3" name="Group 52">
              <a:extLst>
                <a:ext uri="{FF2B5EF4-FFF2-40B4-BE49-F238E27FC236}">
                  <a16:creationId xmlns:a16="http://schemas.microsoft.com/office/drawing/2014/main" id="{D431143D-EA3F-BA31-FDD0-86758B90458F}"/>
                </a:ext>
              </a:extLst>
            </p:cNvPr>
            <p:cNvGrpSpPr/>
            <p:nvPr userDrawn="1"/>
          </p:nvGrpSpPr>
          <p:grpSpPr>
            <a:xfrm>
              <a:off x="12429548" y="3236396"/>
              <a:ext cx="2735151" cy="1280928"/>
              <a:chOff x="9286315" y="6976989"/>
              <a:chExt cx="2735151" cy="1280928"/>
            </a:xfrm>
          </p:grpSpPr>
          <p:sp>
            <p:nvSpPr>
              <p:cNvPr id="128" name="Rectangle 127">
                <a:extLst>
                  <a:ext uri="{FF2B5EF4-FFF2-40B4-BE49-F238E27FC236}">
                    <a16:creationId xmlns:a16="http://schemas.microsoft.com/office/drawing/2014/main" id="{992C18FF-FCA0-B6DC-4B5F-813875A58CAD}"/>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129" name="TextBox 128">
                <a:extLst>
                  <a:ext uri="{FF2B5EF4-FFF2-40B4-BE49-F238E27FC236}">
                    <a16:creationId xmlns:a16="http://schemas.microsoft.com/office/drawing/2014/main" id="{CC870698-701A-2242-78AE-B6CBE951C53A}"/>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131" name="Graphic 130">
                <a:extLst>
                  <a:ext uri="{FF2B5EF4-FFF2-40B4-BE49-F238E27FC236}">
                    <a16:creationId xmlns:a16="http://schemas.microsoft.com/office/drawing/2014/main" id="{27F479C9-EBF7-C89C-EBDD-699C93B929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32" name="TextBox 131">
                <a:extLst>
                  <a:ext uri="{FF2B5EF4-FFF2-40B4-BE49-F238E27FC236}">
                    <a16:creationId xmlns:a16="http://schemas.microsoft.com/office/drawing/2014/main" id="{A8B38676-38BD-C97A-3E60-811AD05F329A}"/>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33" name="Picture 132">
                <a:extLst>
                  <a:ext uri="{FF2B5EF4-FFF2-40B4-BE49-F238E27FC236}">
                    <a16:creationId xmlns:a16="http://schemas.microsoft.com/office/drawing/2014/main" id="{52C3F74E-3500-E869-070E-EB7D7CFFDD4B}"/>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4" name="TextBox 133">
                <a:extLst>
                  <a:ext uri="{FF2B5EF4-FFF2-40B4-BE49-F238E27FC236}">
                    <a16:creationId xmlns:a16="http://schemas.microsoft.com/office/drawing/2014/main" id="{FD2E6A13-5E3C-A37E-FF9D-6CC65A1A8599}"/>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4" name="Group 53">
              <a:extLst>
                <a:ext uri="{FF2B5EF4-FFF2-40B4-BE49-F238E27FC236}">
                  <a16:creationId xmlns:a16="http://schemas.microsoft.com/office/drawing/2014/main" id="{C17097D5-36D6-39B2-EA5B-55509107C41A}"/>
                </a:ext>
              </a:extLst>
            </p:cNvPr>
            <p:cNvGrpSpPr/>
            <p:nvPr userDrawn="1"/>
          </p:nvGrpSpPr>
          <p:grpSpPr>
            <a:xfrm>
              <a:off x="12429548" y="4543123"/>
              <a:ext cx="2735151" cy="2200108"/>
              <a:chOff x="9538241" y="5155416"/>
              <a:chExt cx="2735151" cy="2200108"/>
            </a:xfrm>
          </p:grpSpPr>
          <p:sp>
            <p:nvSpPr>
              <p:cNvPr id="55" name="Rectangle 54">
                <a:extLst>
                  <a:ext uri="{FF2B5EF4-FFF2-40B4-BE49-F238E27FC236}">
                    <a16:creationId xmlns:a16="http://schemas.microsoft.com/office/drawing/2014/main" id="{3834CD4C-1311-915F-D846-C8EF6D502AC7}"/>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6" name="TextBox 55">
                <a:extLst>
                  <a:ext uri="{FF2B5EF4-FFF2-40B4-BE49-F238E27FC236}">
                    <a16:creationId xmlns:a16="http://schemas.microsoft.com/office/drawing/2014/main" id="{26D4593E-4325-4054-E8E0-2C4565BC0804}"/>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7" name="Graphic 56">
                <a:extLst>
                  <a:ext uri="{FF2B5EF4-FFF2-40B4-BE49-F238E27FC236}">
                    <a16:creationId xmlns:a16="http://schemas.microsoft.com/office/drawing/2014/main" id="{AB5C6E66-2D1C-CA85-B320-68D3759A1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8" name="TextBox 57">
                <a:extLst>
                  <a:ext uri="{FF2B5EF4-FFF2-40B4-BE49-F238E27FC236}">
                    <a16:creationId xmlns:a16="http://schemas.microsoft.com/office/drawing/2014/main" id="{59524F0B-C3FC-E96B-9EF5-AD8583AA42AC}"/>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9" name="TextBox 58">
                <a:extLst>
                  <a:ext uri="{FF2B5EF4-FFF2-40B4-BE49-F238E27FC236}">
                    <a16:creationId xmlns:a16="http://schemas.microsoft.com/office/drawing/2014/main" id="{BE622394-901B-B821-BDE6-422E33014D2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60" name="TextBox 59">
                <a:extLst>
                  <a:ext uri="{FF2B5EF4-FFF2-40B4-BE49-F238E27FC236}">
                    <a16:creationId xmlns:a16="http://schemas.microsoft.com/office/drawing/2014/main" id="{7AD17B2F-A0CC-7E95-D315-F28D5BBC0E3A}"/>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61" name="TextBox 60">
                <a:extLst>
                  <a:ext uri="{FF2B5EF4-FFF2-40B4-BE49-F238E27FC236}">
                    <a16:creationId xmlns:a16="http://schemas.microsoft.com/office/drawing/2014/main" id="{D9245573-D378-F3B6-9D43-7A0AC9D3F674}"/>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62" name="Straight Connector 61">
                <a:extLst>
                  <a:ext uri="{FF2B5EF4-FFF2-40B4-BE49-F238E27FC236}">
                    <a16:creationId xmlns:a16="http://schemas.microsoft.com/office/drawing/2014/main" id="{DF948D1D-C3E1-EF3A-5CFF-FC5BD4F401D2}"/>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6D6806E-4824-9CA0-7A29-8C9379EA11A7}"/>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7" name="Picture Placeholder 2">
            <a:extLst>
              <a:ext uri="{FF2B5EF4-FFF2-40B4-BE49-F238E27FC236}">
                <a16:creationId xmlns:a16="http://schemas.microsoft.com/office/drawing/2014/main" id="{7742E333-DAE8-AADC-AB85-E09272B827B3}"/>
              </a:ext>
            </a:extLst>
          </p:cNvPr>
          <p:cNvSpPr>
            <a:spLocks noGrp="1" noChangeAspect="1"/>
          </p:cNvSpPr>
          <p:nvPr>
            <p:ph type="pic" sz="quarter" idx="50" hasCustomPrompt="1"/>
          </p:nvPr>
        </p:nvSpPr>
        <p:spPr>
          <a:xfrm>
            <a:off x="3380247" y="1601038"/>
            <a:ext cx="835024" cy="835024"/>
          </a:xfrm>
        </p:spPr>
        <p:txBody>
          <a:bodyPr lIns="144000"/>
          <a:lstStyle>
            <a:lvl1pPr marL="0" indent="0">
              <a:buNone/>
              <a:defRPr sz="1400"/>
            </a:lvl1pPr>
          </a:lstStyle>
          <a:p>
            <a:r>
              <a:rPr lang="en-US"/>
              <a:t>Icon</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3" name="Picture Placeholder 2">
            <a:extLst>
              <a:ext uri="{FF2B5EF4-FFF2-40B4-BE49-F238E27FC236}">
                <a16:creationId xmlns:a16="http://schemas.microsoft.com/office/drawing/2014/main" id="{49D03249-A3CA-5A91-C717-27E68D6F7831}"/>
              </a:ext>
            </a:extLst>
          </p:cNvPr>
          <p:cNvSpPr>
            <a:spLocks noGrp="1" noChangeAspect="1"/>
          </p:cNvSpPr>
          <p:nvPr>
            <p:ph type="pic" sz="quarter" idx="53" hasCustomPrompt="1"/>
          </p:nvPr>
        </p:nvSpPr>
        <p:spPr>
          <a:xfrm>
            <a:off x="6228682" y="1601038"/>
            <a:ext cx="835024" cy="835024"/>
          </a:xfrm>
        </p:spPr>
        <p:txBody>
          <a:bodyPr lIns="144000"/>
          <a:lstStyle>
            <a:lvl1pPr marL="0" indent="0">
              <a:buNone/>
              <a:defRPr sz="1400"/>
            </a:lvl1pPr>
          </a:lstStyle>
          <a:p>
            <a:r>
              <a:rPr lang="en-US"/>
              <a:t>Icon</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63A76360-B909-3A81-788A-127C2E0DCFCA}"/>
              </a:ext>
            </a:extLst>
          </p:cNvPr>
          <p:cNvSpPr>
            <a:spLocks noGrp="1" noChangeAspect="1"/>
          </p:cNvSpPr>
          <p:nvPr>
            <p:ph type="pic" sz="quarter" idx="56" hasCustomPrompt="1"/>
          </p:nvPr>
        </p:nvSpPr>
        <p:spPr>
          <a:xfrm>
            <a:off x="9077116"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13281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_Dark Blue (No Icon)">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37" name="Group 36">
            <a:extLst>
              <a:ext uri="{FF2B5EF4-FFF2-40B4-BE49-F238E27FC236}">
                <a16:creationId xmlns:a16="http://schemas.microsoft.com/office/drawing/2014/main" id="{10F49D17-1776-704C-F74F-C44449FC5E27}"/>
              </a:ext>
            </a:extLst>
          </p:cNvPr>
          <p:cNvGrpSpPr/>
          <p:nvPr userDrawn="1"/>
        </p:nvGrpSpPr>
        <p:grpSpPr>
          <a:xfrm>
            <a:off x="12290489" y="-1"/>
            <a:ext cx="2910882" cy="6858001"/>
            <a:chOff x="12290489" y="-1"/>
            <a:chExt cx="2910882" cy="6858001"/>
          </a:xfrm>
        </p:grpSpPr>
        <p:sp>
          <p:nvSpPr>
            <p:cNvPr id="38" name="Rectangle 37">
              <a:extLst>
                <a:ext uri="{FF2B5EF4-FFF2-40B4-BE49-F238E27FC236}">
                  <a16:creationId xmlns:a16="http://schemas.microsoft.com/office/drawing/2014/main" id="{EDF2EBFD-3940-9CE6-E2E4-A2DB14C55283}"/>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39" name="TextBox 38">
              <a:extLst>
                <a:ext uri="{FF2B5EF4-FFF2-40B4-BE49-F238E27FC236}">
                  <a16:creationId xmlns:a16="http://schemas.microsoft.com/office/drawing/2014/main" id="{4FA1526F-D10C-3137-C3EB-5ED0C5512632}"/>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0" name="Straight Connector 39">
              <a:extLst>
                <a:ext uri="{FF2B5EF4-FFF2-40B4-BE49-F238E27FC236}">
                  <a16:creationId xmlns:a16="http://schemas.microsoft.com/office/drawing/2014/main" id="{FDF68A1C-6DE8-56A7-465F-77F758319340}"/>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7F427A8-EEBF-A0CE-7522-66C59E5C6DF4}"/>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3D7672A3-A78B-1FD0-3F75-6020EC5B3B7F}"/>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3" name="TextBox 42">
              <a:extLst>
                <a:ext uri="{FF2B5EF4-FFF2-40B4-BE49-F238E27FC236}">
                  <a16:creationId xmlns:a16="http://schemas.microsoft.com/office/drawing/2014/main" id="{D220AF2A-18A4-D5E2-CC7A-337576F03CC7}"/>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4" name="TextBox 43">
              <a:extLst>
                <a:ext uri="{FF2B5EF4-FFF2-40B4-BE49-F238E27FC236}">
                  <a16:creationId xmlns:a16="http://schemas.microsoft.com/office/drawing/2014/main" id="{9345F942-0D58-8E65-B8C6-D2AA00933647}"/>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5" name="TextBox 44">
              <a:extLst>
                <a:ext uri="{FF2B5EF4-FFF2-40B4-BE49-F238E27FC236}">
                  <a16:creationId xmlns:a16="http://schemas.microsoft.com/office/drawing/2014/main" id="{7AD4600F-A71F-1EBC-44F0-2E985C054719}"/>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6" name="TextBox 45">
              <a:extLst>
                <a:ext uri="{FF2B5EF4-FFF2-40B4-BE49-F238E27FC236}">
                  <a16:creationId xmlns:a16="http://schemas.microsoft.com/office/drawing/2014/main" id="{4A580109-8D86-1BB1-008B-25C45ADD515F}"/>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47" name="Group 46">
              <a:extLst>
                <a:ext uri="{FF2B5EF4-FFF2-40B4-BE49-F238E27FC236}">
                  <a16:creationId xmlns:a16="http://schemas.microsoft.com/office/drawing/2014/main" id="{BD59EE4B-AD30-EDD9-596F-D986D6B32612}"/>
                </a:ext>
              </a:extLst>
            </p:cNvPr>
            <p:cNvGrpSpPr/>
            <p:nvPr userDrawn="1"/>
          </p:nvGrpSpPr>
          <p:grpSpPr>
            <a:xfrm>
              <a:off x="12429548" y="3236396"/>
              <a:ext cx="2735151" cy="1280928"/>
              <a:chOff x="9286315" y="6976989"/>
              <a:chExt cx="2735151" cy="1280928"/>
            </a:xfrm>
          </p:grpSpPr>
          <p:sp>
            <p:nvSpPr>
              <p:cNvPr id="58" name="Rectangle 57">
                <a:extLst>
                  <a:ext uri="{FF2B5EF4-FFF2-40B4-BE49-F238E27FC236}">
                    <a16:creationId xmlns:a16="http://schemas.microsoft.com/office/drawing/2014/main" id="{49D5E409-C37A-B0A2-33BB-0359BF510F25}"/>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9" name="TextBox 58">
                <a:extLst>
                  <a:ext uri="{FF2B5EF4-FFF2-40B4-BE49-F238E27FC236}">
                    <a16:creationId xmlns:a16="http://schemas.microsoft.com/office/drawing/2014/main" id="{EDB34C46-268C-7C96-AE28-BFE240E2A471}"/>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0" name="Graphic 59">
                <a:extLst>
                  <a:ext uri="{FF2B5EF4-FFF2-40B4-BE49-F238E27FC236}">
                    <a16:creationId xmlns:a16="http://schemas.microsoft.com/office/drawing/2014/main" id="{6875A335-18CC-8BF6-B5D9-843B33D62F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61" name="TextBox 60">
                <a:extLst>
                  <a:ext uri="{FF2B5EF4-FFF2-40B4-BE49-F238E27FC236}">
                    <a16:creationId xmlns:a16="http://schemas.microsoft.com/office/drawing/2014/main" id="{4C322459-BC36-4B8E-CFAE-B94820CAD349}"/>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62" name="Picture 61">
                <a:extLst>
                  <a:ext uri="{FF2B5EF4-FFF2-40B4-BE49-F238E27FC236}">
                    <a16:creationId xmlns:a16="http://schemas.microsoft.com/office/drawing/2014/main" id="{9ED8ECBA-C3F7-5048-0976-D24D59563826}"/>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3" name="TextBox 62">
                <a:extLst>
                  <a:ext uri="{FF2B5EF4-FFF2-40B4-BE49-F238E27FC236}">
                    <a16:creationId xmlns:a16="http://schemas.microsoft.com/office/drawing/2014/main" id="{754B0BA7-750B-D607-DC5A-F4F85F52221F}"/>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48" name="Group 47">
              <a:extLst>
                <a:ext uri="{FF2B5EF4-FFF2-40B4-BE49-F238E27FC236}">
                  <a16:creationId xmlns:a16="http://schemas.microsoft.com/office/drawing/2014/main" id="{279BE43B-F235-6EAE-7BF8-457F5AEADC82}"/>
                </a:ext>
              </a:extLst>
            </p:cNvPr>
            <p:cNvGrpSpPr/>
            <p:nvPr userDrawn="1"/>
          </p:nvGrpSpPr>
          <p:grpSpPr>
            <a:xfrm>
              <a:off x="12429548" y="4543123"/>
              <a:ext cx="2735151" cy="2200108"/>
              <a:chOff x="9538241" y="5155416"/>
              <a:chExt cx="2735151" cy="2200108"/>
            </a:xfrm>
          </p:grpSpPr>
          <p:sp>
            <p:nvSpPr>
              <p:cNvPr id="49" name="Rectangle 48">
                <a:extLst>
                  <a:ext uri="{FF2B5EF4-FFF2-40B4-BE49-F238E27FC236}">
                    <a16:creationId xmlns:a16="http://schemas.microsoft.com/office/drawing/2014/main" id="{9BF2F786-4459-B79C-0B6C-AE60936F3550}"/>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0" name="TextBox 49">
                <a:extLst>
                  <a:ext uri="{FF2B5EF4-FFF2-40B4-BE49-F238E27FC236}">
                    <a16:creationId xmlns:a16="http://schemas.microsoft.com/office/drawing/2014/main" id="{6EE5E131-DBB4-125E-2F8F-2AA225201E4E}"/>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1" name="Graphic 50">
                <a:extLst>
                  <a:ext uri="{FF2B5EF4-FFF2-40B4-BE49-F238E27FC236}">
                    <a16:creationId xmlns:a16="http://schemas.microsoft.com/office/drawing/2014/main" id="{13C7612B-4333-2101-D385-32A0F0801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2" name="TextBox 51">
                <a:extLst>
                  <a:ext uri="{FF2B5EF4-FFF2-40B4-BE49-F238E27FC236}">
                    <a16:creationId xmlns:a16="http://schemas.microsoft.com/office/drawing/2014/main" id="{92246FC0-FE5E-C371-C5FE-0C06A53AB56F}"/>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3" name="TextBox 52">
                <a:extLst>
                  <a:ext uri="{FF2B5EF4-FFF2-40B4-BE49-F238E27FC236}">
                    <a16:creationId xmlns:a16="http://schemas.microsoft.com/office/drawing/2014/main" id="{7D86C7BB-19BF-2243-ABDF-E97B5A6A49D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4" name="TextBox 53">
                <a:extLst>
                  <a:ext uri="{FF2B5EF4-FFF2-40B4-BE49-F238E27FC236}">
                    <a16:creationId xmlns:a16="http://schemas.microsoft.com/office/drawing/2014/main" id="{A1904FFB-C739-0F90-C7F5-DA9DED094FAB}"/>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5" name="TextBox 54">
                <a:extLst>
                  <a:ext uri="{FF2B5EF4-FFF2-40B4-BE49-F238E27FC236}">
                    <a16:creationId xmlns:a16="http://schemas.microsoft.com/office/drawing/2014/main" id="{ACB1AC66-5C4B-469C-9B82-3DEC7748C8C2}"/>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6" name="Straight Connector 55">
                <a:extLst>
                  <a:ext uri="{FF2B5EF4-FFF2-40B4-BE49-F238E27FC236}">
                    <a16:creationId xmlns:a16="http://schemas.microsoft.com/office/drawing/2014/main" id="{59F4B141-EF3E-3F29-C00E-0D1B85F79C61}"/>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FA8221B-19B5-DF1D-3769-8CEB0E2CD3AB}"/>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18877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_Dark Blue (No Icon)">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0" name="Group 39">
            <a:extLst>
              <a:ext uri="{FF2B5EF4-FFF2-40B4-BE49-F238E27FC236}">
                <a16:creationId xmlns:a16="http://schemas.microsoft.com/office/drawing/2014/main" id="{C3479EAD-810E-2127-DFE4-C119FFAAF25F}"/>
              </a:ext>
            </a:extLst>
          </p:cNvPr>
          <p:cNvGrpSpPr/>
          <p:nvPr userDrawn="1"/>
        </p:nvGrpSpPr>
        <p:grpSpPr>
          <a:xfrm>
            <a:off x="12290489" y="-1"/>
            <a:ext cx="2910882" cy="6858001"/>
            <a:chOff x="12290489" y="-1"/>
            <a:chExt cx="2910882" cy="6858001"/>
          </a:xfrm>
        </p:grpSpPr>
        <p:sp>
          <p:nvSpPr>
            <p:cNvPr id="41" name="Rectangle 40">
              <a:extLst>
                <a:ext uri="{FF2B5EF4-FFF2-40B4-BE49-F238E27FC236}">
                  <a16:creationId xmlns:a16="http://schemas.microsoft.com/office/drawing/2014/main" id="{5BDB44CD-9F2B-F58C-094C-02B9892CF15A}"/>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FB15FE9D-716F-C274-7D27-8D223E8ABE60}"/>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3" name="Straight Connector 42">
              <a:extLst>
                <a:ext uri="{FF2B5EF4-FFF2-40B4-BE49-F238E27FC236}">
                  <a16:creationId xmlns:a16="http://schemas.microsoft.com/office/drawing/2014/main" id="{8E80D713-C5E7-B361-2F72-50AD4046E3F8}"/>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3B814A9-8A88-5DDE-79A3-1B2EF1A66658}"/>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D615C7A9-E29B-21F9-E2E8-C923E8968F3E}"/>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6" name="TextBox 45">
              <a:extLst>
                <a:ext uri="{FF2B5EF4-FFF2-40B4-BE49-F238E27FC236}">
                  <a16:creationId xmlns:a16="http://schemas.microsoft.com/office/drawing/2014/main" id="{3EA8DC82-0D60-6232-3BC9-24A65D14C00F}"/>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7" name="TextBox 46">
              <a:extLst>
                <a:ext uri="{FF2B5EF4-FFF2-40B4-BE49-F238E27FC236}">
                  <a16:creationId xmlns:a16="http://schemas.microsoft.com/office/drawing/2014/main" id="{8FB3888D-CF08-9A5E-6087-0A96D2561366}"/>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8" name="TextBox 47">
              <a:extLst>
                <a:ext uri="{FF2B5EF4-FFF2-40B4-BE49-F238E27FC236}">
                  <a16:creationId xmlns:a16="http://schemas.microsoft.com/office/drawing/2014/main" id="{6CBF6BC2-3BF4-D922-4257-F4687B34FC4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9" name="TextBox 48">
              <a:extLst>
                <a:ext uri="{FF2B5EF4-FFF2-40B4-BE49-F238E27FC236}">
                  <a16:creationId xmlns:a16="http://schemas.microsoft.com/office/drawing/2014/main" id="{0A03FA61-0E9A-7595-F64E-CDB3BA8FA0F9}"/>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0" name="Group 49">
              <a:extLst>
                <a:ext uri="{FF2B5EF4-FFF2-40B4-BE49-F238E27FC236}">
                  <a16:creationId xmlns:a16="http://schemas.microsoft.com/office/drawing/2014/main" id="{045C6CE7-1836-CD98-FD2E-3852CC4F95C4}"/>
                </a:ext>
              </a:extLst>
            </p:cNvPr>
            <p:cNvGrpSpPr/>
            <p:nvPr userDrawn="1"/>
          </p:nvGrpSpPr>
          <p:grpSpPr>
            <a:xfrm>
              <a:off x="12429548" y="3236396"/>
              <a:ext cx="2735151" cy="1280928"/>
              <a:chOff x="9286315" y="6976989"/>
              <a:chExt cx="2735151" cy="1280928"/>
            </a:xfrm>
          </p:grpSpPr>
          <p:sp>
            <p:nvSpPr>
              <p:cNvPr id="61" name="Rectangle 60">
                <a:extLst>
                  <a:ext uri="{FF2B5EF4-FFF2-40B4-BE49-F238E27FC236}">
                    <a16:creationId xmlns:a16="http://schemas.microsoft.com/office/drawing/2014/main" id="{A244D9D0-DA66-A41C-0A97-F246FC60386E}"/>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62" name="TextBox 61">
                <a:extLst>
                  <a:ext uri="{FF2B5EF4-FFF2-40B4-BE49-F238E27FC236}">
                    <a16:creationId xmlns:a16="http://schemas.microsoft.com/office/drawing/2014/main" id="{1A64F655-4301-1FB7-250E-9C1A8B5FCB43}"/>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3" name="Graphic 62">
                <a:extLst>
                  <a:ext uri="{FF2B5EF4-FFF2-40B4-BE49-F238E27FC236}">
                    <a16:creationId xmlns:a16="http://schemas.microsoft.com/office/drawing/2014/main" id="{26C4B24F-6463-127F-4A4C-E83AB1F24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28" name="TextBox 127">
                <a:extLst>
                  <a:ext uri="{FF2B5EF4-FFF2-40B4-BE49-F238E27FC236}">
                    <a16:creationId xmlns:a16="http://schemas.microsoft.com/office/drawing/2014/main" id="{49B54B08-0A6A-2E23-571B-DAF9DEE5871E}"/>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29" name="Picture 128">
                <a:extLst>
                  <a:ext uri="{FF2B5EF4-FFF2-40B4-BE49-F238E27FC236}">
                    <a16:creationId xmlns:a16="http://schemas.microsoft.com/office/drawing/2014/main" id="{922454F9-38F9-E75F-229D-6791D73750BD}"/>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1" name="TextBox 130">
                <a:extLst>
                  <a:ext uri="{FF2B5EF4-FFF2-40B4-BE49-F238E27FC236}">
                    <a16:creationId xmlns:a16="http://schemas.microsoft.com/office/drawing/2014/main" id="{89AD0476-0BA4-5FE8-0058-0D8FFD04C7CE}"/>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1" name="Group 50">
              <a:extLst>
                <a:ext uri="{FF2B5EF4-FFF2-40B4-BE49-F238E27FC236}">
                  <a16:creationId xmlns:a16="http://schemas.microsoft.com/office/drawing/2014/main" id="{4BE1028D-B18D-B36F-60B3-4986BFEEF925}"/>
                </a:ext>
              </a:extLst>
            </p:cNvPr>
            <p:cNvGrpSpPr/>
            <p:nvPr userDrawn="1"/>
          </p:nvGrpSpPr>
          <p:grpSpPr>
            <a:xfrm>
              <a:off x="12429548" y="4543123"/>
              <a:ext cx="2735151" cy="2200108"/>
              <a:chOff x="9538241" y="5155416"/>
              <a:chExt cx="2735151" cy="2200108"/>
            </a:xfrm>
          </p:grpSpPr>
          <p:sp>
            <p:nvSpPr>
              <p:cNvPr id="52" name="Rectangle 51">
                <a:extLst>
                  <a:ext uri="{FF2B5EF4-FFF2-40B4-BE49-F238E27FC236}">
                    <a16:creationId xmlns:a16="http://schemas.microsoft.com/office/drawing/2014/main" id="{0A9ABB30-2A24-E0D2-55B0-A73CE39D109F}"/>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3" name="TextBox 52">
                <a:extLst>
                  <a:ext uri="{FF2B5EF4-FFF2-40B4-BE49-F238E27FC236}">
                    <a16:creationId xmlns:a16="http://schemas.microsoft.com/office/drawing/2014/main" id="{10A95012-A7F5-02FE-E678-BF6265893549}"/>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4" name="Graphic 53">
                <a:extLst>
                  <a:ext uri="{FF2B5EF4-FFF2-40B4-BE49-F238E27FC236}">
                    <a16:creationId xmlns:a16="http://schemas.microsoft.com/office/drawing/2014/main" id="{C7D43E17-4D5B-8DC8-6045-9AA3AA7D6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5" name="TextBox 54">
                <a:extLst>
                  <a:ext uri="{FF2B5EF4-FFF2-40B4-BE49-F238E27FC236}">
                    <a16:creationId xmlns:a16="http://schemas.microsoft.com/office/drawing/2014/main" id="{EAA03FF1-2DB4-2322-26D7-04553EC0EC12}"/>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6" name="TextBox 55">
                <a:extLst>
                  <a:ext uri="{FF2B5EF4-FFF2-40B4-BE49-F238E27FC236}">
                    <a16:creationId xmlns:a16="http://schemas.microsoft.com/office/drawing/2014/main" id="{D47EFAF2-523E-10C5-E026-1FF65E7FB2E5}"/>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7" name="TextBox 56">
                <a:extLst>
                  <a:ext uri="{FF2B5EF4-FFF2-40B4-BE49-F238E27FC236}">
                    <a16:creationId xmlns:a16="http://schemas.microsoft.com/office/drawing/2014/main" id="{3B24F0A0-8AA7-8379-5E4A-1A2A95667D7D}"/>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8" name="TextBox 57">
                <a:extLst>
                  <a:ext uri="{FF2B5EF4-FFF2-40B4-BE49-F238E27FC236}">
                    <a16:creationId xmlns:a16="http://schemas.microsoft.com/office/drawing/2014/main" id="{01829B35-272F-4074-92CC-A156C1CDADDD}"/>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9" name="Straight Connector 58">
                <a:extLst>
                  <a:ext uri="{FF2B5EF4-FFF2-40B4-BE49-F238E27FC236}">
                    <a16:creationId xmlns:a16="http://schemas.microsoft.com/office/drawing/2014/main" id="{7939134C-69A1-0463-A252-1582C51C7954}"/>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F829B6B-797B-FB9F-5F92-9FEF0A3BFBE3}"/>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163174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_Dark Blue (No Icon)">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3" name="Group 42">
            <a:extLst>
              <a:ext uri="{FF2B5EF4-FFF2-40B4-BE49-F238E27FC236}">
                <a16:creationId xmlns:a16="http://schemas.microsoft.com/office/drawing/2014/main" id="{717DDAE4-62DE-EEF2-E43F-005ACD006E14}"/>
              </a:ext>
            </a:extLst>
          </p:cNvPr>
          <p:cNvGrpSpPr/>
          <p:nvPr userDrawn="1"/>
        </p:nvGrpSpPr>
        <p:grpSpPr>
          <a:xfrm>
            <a:off x="12290489" y="-1"/>
            <a:ext cx="2910882" cy="6858001"/>
            <a:chOff x="12290489" y="-1"/>
            <a:chExt cx="2910882" cy="6858001"/>
          </a:xfrm>
        </p:grpSpPr>
        <p:sp>
          <p:nvSpPr>
            <p:cNvPr id="44" name="Rectangle 43">
              <a:extLst>
                <a:ext uri="{FF2B5EF4-FFF2-40B4-BE49-F238E27FC236}">
                  <a16:creationId xmlns:a16="http://schemas.microsoft.com/office/drawing/2014/main" id="{74829545-917D-5369-077E-2A4E82074C6F}"/>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91214599-3AC4-B786-02F0-AE5566352055}"/>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6" name="Straight Connector 45">
              <a:extLst>
                <a:ext uri="{FF2B5EF4-FFF2-40B4-BE49-F238E27FC236}">
                  <a16:creationId xmlns:a16="http://schemas.microsoft.com/office/drawing/2014/main" id="{BCA5B2B5-C2E0-2592-2785-4F84ED886D75}"/>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22702B7-28A0-668C-65B6-669BFACDF46D}"/>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8" name="TextBox 47">
              <a:extLst>
                <a:ext uri="{FF2B5EF4-FFF2-40B4-BE49-F238E27FC236}">
                  <a16:creationId xmlns:a16="http://schemas.microsoft.com/office/drawing/2014/main" id="{8C58B4C5-C329-4790-4200-9150B0A43C33}"/>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9" name="TextBox 48">
              <a:extLst>
                <a:ext uri="{FF2B5EF4-FFF2-40B4-BE49-F238E27FC236}">
                  <a16:creationId xmlns:a16="http://schemas.microsoft.com/office/drawing/2014/main" id="{D5299741-2394-3A23-F67F-F322FE1C0CB8}"/>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50" name="TextBox 49">
              <a:extLst>
                <a:ext uri="{FF2B5EF4-FFF2-40B4-BE49-F238E27FC236}">
                  <a16:creationId xmlns:a16="http://schemas.microsoft.com/office/drawing/2014/main" id="{43A73320-4AE9-4630-370C-00C5ADECD4A5}"/>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51" name="TextBox 50">
              <a:extLst>
                <a:ext uri="{FF2B5EF4-FFF2-40B4-BE49-F238E27FC236}">
                  <a16:creationId xmlns:a16="http://schemas.microsoft.com/office/drawing/2014/main" id="{36600997-0C5B-7E7E-13B9-8B1FBC40768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52" name="TextBox 51">
              <a:extLst>
                <a:ext uri="{FF2B5EF4-FFF2-40B4-BE49-F238E27FC236}">
                  <a16:creationId xmlns:a16="http://schemas.microsoft.com/office/drawing/2014/main" id="{222AF4B2-579A-DE69-535D-5A7232B8BF25}"/>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3" name="Group 52">
              <a:extLst>
                <a:ext uri="{FF2B5EF4-FFF2-40B4-BE49-F238E27FC236}">
                  <a16:creationId xmlns:a16="http://schemas.microsoft.com/office/drawing/2014/main" id="{D431143D-EA3F-BA31-FDD0-86758B90458F}"/>
                </a:ext>
              </a:extLst>
            </p:cNvPr>
            <p:cNvGrpSpPr/>
            <p:nvPr userDrawn="1"/>
          </p:nvGrpSpPr>
          <p:grpSpPr>
            <a:xfrm>
              <a:off x="12429548" y="3236396"/>
              <a:ext cx="2735151" cy="1280928"/>
              <a:chOff x="9286315" y="6976989"/>
              <a:chExt cx="2735151" cy="1280928"/>
            </a:xfrm>
          </p:grpSpPr>
          <p:sp>
            <p:nvSpPr>
              <p:cNvPr id="128" name="Rectangle 127">
                <a:extLst>
                  <a:ext uri="{FF2B5EF4-FFF2-40B4-BE49-F238E27FC236}">
                    <a16:creationId xmlns:a16="http://schemas.microsoft.com/office/drawing/2014/main" id="{992C18FF-FCA0-B6DC-4B5F-813875A58CAD}"/>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129" name="TextBox 128">
                <a:extLst>
                  <a:ext uri="{FF2B5EF4-FFF2-40B4-BE49-F238E27FC236}">
                    <a16:creationId xmlns:a16="http://schemas.microsoft.com/office/drawing/2014/main" id="{CC870698-701A-2242-78AE-B6CBE951C53A}"/>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131" name="Graphic 130">
                <a:extLst>
                  <a:ext uri="{FF2B5EF4-FFF2-40B4-BE49-F238E27FC236}">
                    <a16:creationId xmlns:a16="http://schemas.microsoft.com/office/drawing/2014/main" id="{27F479C9-EBF7-C89C-EBDD-699C93B929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32" name="TextBox 131">
                <a:extLst>
                  <a:ext uri="{FF2B5EF4-FFF2-40B4-BE49-F238E27FC236}">
                    <a16:creationId xmlns:a16="http://schemas.microsoft.com/office/drawing/2014/main" id="{A8B38676-38BD-C97A-3E60-811AD05F329A}"/>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33" name="Picture 132">
                <a:extLst>
                  <a:ext uri="{FF2B5EF4-FFF2-40B4-BE49-F238E27FC236}">
                    <a16:creationId xmlns:a16="http://schemas.microsoft.com/office/drawing/2014/main" id="{52C3F74E-3500-E869-070E-EB7D7CFFDD4B}"/>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4" name="TextBox 133">
                <a:extLst>
                  <a:ext uri="{FF2B5EF4-FFF2-40B4-BE49-F238E27FC236}">
                    <a16:creationId xmlns:a16="http://schemas.microsoft.com/office/drawing/2014/main" id="{FD2E6A13-5E3C-A37E-FF9D-6CC65A1A8599}"/>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4" name="Group 53">
              <a:extLst>
                <a:ext uri="{FF2B5EF4-FFF2-40B4-BE49-F238E27FC236}">
                  <a16:creationId xmlns:a16="http://schemas.microsoft.com/office/drawing/2014/main" id="{C17097D5-36D6-39B2-EA5B-55509107C41A}"/>
                </a:ext>
              </a:extLst>
            </p:cNvPr>
            <p:cNvGrpSpPr/>
            <p:nvPr userDrawn="1"/>
          </p:nvGrpSpPr>
          <p:grpSpPr>
            <a:xfrm>
              <a:off x="12429548" y="4543123"/>
              <a:ext cx="2735151" cy="2200108"/>
              <a:chOff x="9538241" y="5155416"/>
              <a:chExt cx="2735151" cy="2200108"/>
            </a:xfrm>
          </p:grpSpPr>
          <p:sp>
            <p:nvSpPr>
              <p:cNvPr id="55" name="Rectangle 54">
                <a:extLst>
                  <a:ext uri="{FF2B5EF4-FFF2-40B4-BE49-F238E27FC236}">
                    <a16:creationId xmlns:a16="http://schemas.microsoft.com/office/drawing/2014/main" id="{3834CD4C-1311-915F-D846-C8EF6D502AC7}"/>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6" name="TextBox 55">
                <a:extLst>
                  <a:ext uri="{FF2B5EF4-FFF2-40B4-BE49-F238E27FC236}">
                    <a16:creationId xmlns:a16="http://schemas.microsoft.com/office/drawing/2014/main" id="{26D4593E-4325-4054-E8E0-2C4565BC0804}"/>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7" name="Graphic 56">
                <a:extLst>
                  <a:ext uri="{FF2B5EF4-FFF2-40B4-BE49-F238E27FC236}">
                    <a16:creationId xmlns:a16="http://schemas.microsoft.com/office/drawing/2014/main" id="{AB5C6E66-2D1C-CA85-B320-68D3759A1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8" name="TextBox 57">
                <a:extLst>
                  <a:ext uri="{FF2B5EF4-FFF2-40B4-BE49-F238E27FC236}">
                    <a16:creationId xmlns:a16="http://schemas.microsoft.com/office/drawing/2014/main" id="{59524F0B-C3FC-E96B-9EF5-AD8583AA42AC}"/>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9" name="TextBox 58">
                <a:extLst>
                  <a:ext uri="{FF2B5EF4-FFF2-40B4-BE49-F238E27FC236}">
                    <a16:creationId xmlns:a16="http://schemas.microsoft.com/office/drawing/2014/main" id="{BE622394-901B-B821-BDE6-422E33014D2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60" name="TextBox 59">
                <a:extLst>
                  <a:ext uri="{FF2B5EF4-FFF2-40B4-BE49-F238E27FC236}">
                    <a16:creationId xmlns:a16="http://schemas.microsoft.com/office/drawing/2014/main" id="{7AD17B2F-A0CC-7E95-D315-F28D5BBC0E3A}"/>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61" name="TextBox 60">
                <a:extLst>
                  <a:ext uri="{FF2B5EF4-FFF2-40B4-BE49-F238E27FC236}">
                    <a16:creationId xmlns:a16="http://schemas.microsoft.com/office/drawing/2014/main" id="{D9245573-D378-F3B6-9D43-7A0AC9D3F674}"/>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62" name="Straight Connector 61">
                <a:extLst>
                  <a:ext uri="{FF2B5EF4-FFF2-40B4-BE49-F238E27FC236}">
                    <a16:creationId xmlns:a16="http://schemas.microsoft.com/office/drawing/2014/main" id="{DF948D1D-C3E1-EF3A-5CFF-FC5BD4F401D2}"/>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6D6806E-4824-9CA0-7A29-8C9379EA11A7}"/>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59515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_Dark Blue">
    <p:bg>
      <p:bgPr>
        <a:solidFill>
          <a:schemeClr val="accent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91DB79-E2AC-CE2B-5FAE-BEC630409992}"/>
              </a:ext>
            </a:extLst>
          </p:cNvPr>
          <p:cNvSpPr>
            <a:spLocks noGrp="1"/>
          </p:cNvSpPr>
          <p:nvPr>
            <p:ph type="title" hasCustomPrompt="1"/>
          </p:nvPr>
        </p:nvSpPr>
        <p:spPr>
          <a:xfrm>
            <a:off x="531812" y="1196975"/>
            <a:ext cx="11144251" cy="3616325"/>
          </a:xfrm>
        </p:spPr>
        <p:txBody>
          <a:bodyPr anchor="ctr"/>
          <a:lstStyle>
            <a:lvl1pPr marL="0" marR="0" indent="0" algn="ctr" defTabSz="914400" rtl="0" eaLnBrk="1" fontAlgn="auto" latinLnBrk="0" hangingPunct="1">
              <a:lnSpc>
                <a:spcPct val="84000"/>
              </a:lnSpc>
              <a:spcBef>
                <a:spcPct val="0"/>
              </a:spcBef>
              <a:spcAft>
                <a:spcPts val="0"/>
              </a:spcAft>
              <a:buClrTx/>
              <a:buSzTx/>
              <a:buFontTx/>
              <a:buNone/>
              <a:tabLst/>
              <a:defRPr sz="5500"/>
            </a:lvl1pPr>
          </a:lstStyle>
          <a:p>
            <a:r>
              <a:rPr lang="en-US"/>
              <a:t>Quote 4 lines maximum. </a:t>
            </a:r>
            <a:br>
              <a:rPr lang="en-US"/>
            </a:b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a:t>
            </a:r>
            <a:r>
              <a:rPr lang="en-US" err="1"/>
              <a:t>laoreet</a:t>
            </a:r>
            <a:r>
              <a:rPr lang="en-US"/>
              <a:t> </a:t>
            </a:r>
            <a:r>
              <a:rPr lang="en-US" err="1"/>
              <a:t>venenatis</a:t>
            </a:r>
            <a:r>
              <a:rPr lang="en-US"/>
              <a:t> </a:t>
            </a:r>
            <a:r>
              <a:rPr lang="en-US" err="1"/>
              <a:t>urna</a:t>
            </a:r>
            <a:r>
              <a:rPr lang="en-US"/>
              <a:t>, in </a:t>
            </a:r>
            <a:r>
              <a:rPr lang="en-US" err="1"/>
              <a:t>vehicula</a:t>
            </a:r>
            <a:r>
              <a:rPr lang="en-US"/>
              <a:t> mi.</a:t>
            </a:r>
          </a:p>
        </p:txBody>
      </p:sp>
      <p:sp>
        <p:nvSpPr>
          <p:cNvPr id="13" name="Text Placeholder 22">
            <a:extLst>
              <a:ext uri="{FF2B5EF4-FFF2-40B4-BE49-F238E27FC236}">
                <a16:creationId xmlns:a16="http://schemas.microsoft.com/office/drawing/2014/main" id="{84EB628F-8E06-31E6-5105-B798681A887F}"/>
              </a:ext>
            </a:extLst>
          </p:cNvPr>
          <p:cNvSpPr>
            <a:spLocks noGrp="1"/>
          </p:cNvSpPr>
          <p:nvPr>
            <p:ph type="body" sz="quarter" idx="13" hasCustomPrompt="1"/>
          </p:nvPr>
        </p:nvSpPr>
        <p:spPr>
          <a:xfrm>
            <a:off x="531811" y="5053746"/>
            <a:ext cx="11144252" cy="1112104"/>
          </a:xfrm>
        </p:spPr>
        <p:txBody>
          <a:bodyPr wrap="square" anchor="b">
            <a:noAutofit/>
          </a:bodyPr>
          <a:lstStyle>
            <a:lvl1pPr marL="0" indent="0" algn="ctr">
              <a:buNone/>
              <a:defRPr sz="2800" spc="-50" baseline="0">
                <a:latin typeface="+mj-lt"/>
              </a:defRPr>
            </a:lvl1pPr>
          </a:lstStyle>
          <a:p>
            <a:pPr lvl="0"/>
            <a:r>
              <a:rPr lang="en-US"/>
              <a:t>Quote attribution</a:t>
            </a:r>
          </a:p>
        </p:txBody>
      </p:sp>
      <p:sp>
        <p:nvSpPr>
          <p:cNvPr id="4" name="Footer Placeholder 129">
            <a:extLst>
              <a:ext uri="{FF2B5EF4-FFF2-40B4-BE49-F238E27FC236}">
                <a16:creationId xmlns:a16="http://schemas.microsoft.com/office/drawing/2014/main" id="{617E79DC-602E-6FE0-3635-18254AB652A2}"/>
              </a:ext>
            </a:extLst>
          </p:cNvPr>
          <p:cNvSpPr>
            <a:spLocks noGrp="1"/>
          </p:cNvSpPr>
          <p:nvPr>
            <p:ph type="ftr" sz="quarter" idx="22"/>
          </p:nvPr>
        </p:nvSpPr>
        <p:spPr>
          <a:xfrm>
            <a:off x="531812" y="6396926"/>
            <a:ext cx="10512425" cy="118174"/>
          </a:xfrm>
        </p:spPr>
        <p:txBody>
          <a:bodyPr/>
          <a:lstStyle>
            <a:lvl1pPr>
              <a:defRPr>
                <a:solidFill>
                  <a:schemeClr val="accent6">
                    <a:lumMod val="90000"/>
                  </a:schemeClr>
                </a:solidFill>
              </a:defRPr>
            </a:lvl1pPr>
          </a:lstStyle>
          <a:p>
            <a:endParaRPr lang="en-CA"/>
          </a:p>
        </p:txBody>
      </p:sp>
      <p:sp>
        <p:nvSpPr>
          <p:cNvPr id="6" name="TextBox 5">
            <a:extLst>
              <a:ext uri="{FF2B5EF4-FFF2-40B4-BE49-F238E27FC236}">
                <a16:creationId xmlns:a16="http://schemas.microsoft.com/office/drawing/2014/main" id="{84739A76-C8B6-CADD-ACBA-17389E4E17CB}"/>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189244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Content_Dark Blue">
    <p:bg>
      <p:bgPr>
        <a:solidFill>
          <a:schemeClr val="accent2"/>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B3F0F97-6EDE-A0BF-5C97-6FE1C0348AE2}"/>
              </a:ext>
            </a:extLst>
          </p:cNvPr>
          <p:cNvSpPr>
            <a:spLocks noGrp="1"/>
          </p:cNvSpPr>
          <p:nvPr>
            <p:ph idx="1" hasCustomPrompt="1"/>
          </p:nvPr>
        </p:nvSpPr>
        <p:spPr>
          <a:xfrm>
            <a:off x="515938" y="1493520"/>
            <a:ext cx="11160126" cy="4672330"/>
          </a:xfrm>
          <a:prstGeom prst="rect">
            <a:avLst/>
          </a:prstGeom>
        </p:spPr>
        <p:txBody>
          <a:bodyPr vert="horz" lIns="0" tIns="0" rIns="0" bIns="0" rtlCol="0">
            <a:noAutofit/>
          </a:bodyPr>
          <a:lstStyle/>
          <a:p>
            <a:pPr lvl="0"/>
            <a:r>
              <a:rPr lang="en-US"/>
              <a:t>Click to edit Parent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8"/>
            <a:r>
              <a:rPr lang="en-US"/>
              <a:t>Ninth</a:t>
            </a:r>
          </a:p>
        </p:txBody>
      </p:sp>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
        <p:nvSpPr>
          <p:cNvPr id="4" name="Title 3">
            <a:extLst>
              <a:ext uri="{FF2B5EF4-FFF2-40B4-BE49-F238E27FC236}">
                <a16:creationId xmlns:a16="http://schemas.microsoft.com/office/drawing/2014/main" id="{27F8DD13-BEA9-2C60-4EDB-8044D82F4225}"/>
              </a:ext>
            </a:extLst>
          </p:cNvPr>
          <p:cNvSpPr>
            <a:spLocks noGrp="1"/>
          </p:cNvSpPr>
          <p:nvPr>
            <p:ph type="title" hasCustomPrompt="1"/>
          </p:nvPr>
        </p:nvSpPr>
        <p:spPr/>
        <p:txBody>
          <a:bodyPr/>
          <a:lstStyle/>
          <a:p>
            <a:r>
              <a:rPr lang="en-US"/>
              <a:t>Title + Content layout</a:t>
            </a:r>
            <a:br>
              <a:rPr lang="en-US"/>
            </a:br>
            <a:r>
              <a:rPr lang="en-US"/>
              <a:t>Title 2 lines maximum</a:t>
            </a:r>
            <a:endParaRPr lang="en-CA"/>
          </a:p>
        </p:txBody>
      </p:sp>
    </p:spTree>
    <p:extLst>
      <p:ext uri="{BB962C8B-B14F-4D97-AF65-F5344CB8AC3E}">
        <p14:creationId xmlns:p14="http://schemas.microsoft.com/office/powerpoint/2010/main" val="380993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0/50 Title+Content_Dark Blu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5065712" cy="647700"/>
          </a:xfrm>
        </p:spPr>
        <p:txBody>
          <a:bodyPr/>
          <a:lstStyle>
            <a:lvl1pPr>
              <a:lnSpc>
                <a:spcPct val="85000"/>
              </a:lnSpc>
              <a:defRPr>
                <a:solidFill>
                  <a:schemeClr val="tx1"/>
                </a:solidFill>
              </a:defRPr>
            </a:lvl1pPr>
          </a:lstStyle>
          <a:p>
            <a:r>
              <a:rPr lang="en-US" dirty="0"/>
              <a:t>50/50 Title + Content</a:t>
            </a:r>
            <a:br>
              <a:rPr lang="en-US" dirty="0"/>
            </a:br>
            <a:r>
              <a:rPr lang="en-US" dirty="0"/>
              <a:t>Title 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5065711"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5065712"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5065712"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6611936" y="628017"/>
            <a:ext cx="5065200"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50/50 Title + Content</a:t>
            </a:r>
            <a:br>
              <a:rPr lang="en-US" dirty="0"/>
            </a:br>
            <a:r>
              <a:rPr lang="en-US" dirty="0"/>
              <a:t>Title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6611937" y="1820860"/>
            <a:ext cx="5065200"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6611937" y="1387475"/>
            <a:ext cx="5065200"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3366559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4165">
          <p15:clr>
            <a:srgbClr val="FBAE40"/>
          </p15:clr>
        </p15:guide>
        <p15:guide id="3" pos="3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1 Title+Content_Dark Blu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8127602" y="0"/>
            <a:ext cx="4064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7097314" cy="647700"/>
          </a:xfrm>
        </p:spPr>
        <p:txBody>
          <a:bodyPr/>
          <a:lstStyle>
            <a:lvl1pPr>
              <a:lnSpc>
                <a:spcPct val="85000"/>
              </a:lnSpc>
              <a:defRPr>
                <a:solidFill>
                  <a:schemeClr val="tx1"/>
                </a:solidFill>
              </a:defRPr>
            </a:lvl1pPr>
          </a:lstStyle>
          <a:p>
            <a:r>
              <a:rPr lang="en-US" dirty="0"/>
              <a:t>2/1 Title + Content</a:t>
            </a:r>
            <a:br>
              <a:rPr lang="en-US" dirty="0"/>
            </a:br>
            <a:r>
              <a:rPr lang="en-US" dirty="0"/>
              <a:t>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7097313"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7097314"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7097314"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8640762" y="628017"/>
            <a:ext cx="3036373"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2/1 Title + Content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8640763" y="1820860"/>
            <a:ext cx="3036373"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8640763" y="1387475"/>
            <a:ext cx="3036373"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1211555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00">
          <p15:clr>
            <a:srgbClr val="FBAE40"/>
          </p15:clr>
        </p15:guide>
        <p15:guide id="2" pos="5443">
          <p15:clr>
            <a:srgbClr val="FBAE40"/>
          </p15:clr>
        </p15:guide>
        <p15:guide id="3" pos="512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_Dark Blue">
    <p:bg>
      <p:bgPr>
        <a:solidFill>
          <a:schemeClr val="accent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Tree>
    <p:extLst>
      <p:ext uri="{BB962C8B-B14F-4D97-AF65-F5344CB8AC3E}">
        <p14:creationId xmlns:p14="http://schemas.microsoft.com/office/powerpoint/2010/main" val="42432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Light Grey">
    <p:bg>
      <p:bgPr>
        <a:solidFill>
          <a:srgbClr val="EFF1F5"/>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C535C80-8733-FA80-BF54-35742A8FF0D6}"/>
              </a:ext>
            </a:extLst>
          </p:cNvPr>
          <p:cNvPicPr>
            <a:picLocks noChangeAspect="1" noChangeArrowheads="1"/>
          </p:cNvPicPr>
          <p:nvPr userDrawn="1"/>
        </p:nvPicPr>
        <p:blipFill rotWithShape="1">
          <a:blip r:embed="rId2">
            <a:extLst>
              <a:ext uri="{96DAC541-7B7A-43D3-8B79-37D633B846F1}">
                <asvg:svgBlip xmlns:asvg="http://schemas.microsoft.com/office/drawing/2016/SVG/main" r:embed="rId3"/>
              </a:ext>
            </a:extLst>
          </a:blip>
          <a:srcRect t="-1567" b="-1567"/>
          <a:stretch/>
        </p:blipFill>
        <p:spPr bwMode="auto">
          <a:xfrm>
            <a:off x="10295650" y="4786296"/>
            <a:ext cx="894630" cy="1062179"/>
          </a:xfrm>
          <a:prstGeom prst="rect">
            <a:avLst/>
          </a:prstGeom>
          <a:noFill/>
        </p:spPr>
      </p:pic>
      <p:sp>
        <p:nvSpPr>
          <p:cNvPr id="4" name="Freeform 5">
            <a:extLst>
              <a:ext uri="{FF2B5EF4-FFF2-40B4-BE49-F238E27FC236}">
                <a16:creationId xmlns:a16="http://schemas.microsoft.com/office/drawing/2014/main" id="{A4F0D70E-53E2-162C-22F7-51348A82B292}"/>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 name="Title 2">
            <a:extLst>
              <a:ext uri="{FF2B5EF4-FFF2-40B4-BE49-F238E27FC236}">
                <a16:creationId xmlns:a16="http://schemas.microsoft.com/office/drawing/2014/main" id="{A71DD4A2-F6F8-2FEF-E6ED-67E872488C9B}"/>
              </a:ext>
            </a:extLst>
          </p:cNvPr>
          <p:cNvSpPr>
            <a:spLocks noGrp="1"/>
          </p:cNvSpPr>
          <p:nvPr>
            <p:ph type="title" hasCustomPrompt="1"/>
          </p:nvPr>
        </p:nvSpPr>
        <p:spPr bwMode="gray">
          <a:xfrm>
            <a:off x="515938" y="1586753"/>
            <a:ext cx="5185615" cy="2202610"/>
          </a:xfrm>
        </p:spPr>
        <p:txBody>
          <a:bodyPr wrap="square" anchor="b">
            <a:noAutofit/>
          </a:bodyPr>
          <a:lstStyle>
            <a:lvl1pPr marL="0" algn="l" defTabSz="914400" rtl="0" eaLnBrk="1" latinLnBrk="0" hangingPunct="1">
              <a:lnSpc>
                <a:spcPct val="80000"/>
              </a:lnSpc>
              <a:defRPr lang="en-US" sz="4800" kern="1200" spc="0" dirty="0">
                <a:solidFill>
                  <a:schemeClr val="accent1"/>
                </a:solidFill>
                <a:latin typeface="Aptos" panose="020B0004020202020204" pitchFamily="34" charset="0"/>
                <a:ea typeface="Alfabet" pitchFamily="2" charset="0"/>
                <a:cs typeface="Microsoft Sans Serif" panose="020B0604020202020204" pitchFamily="34" charset="0"/>
              </a:defRPr>
            </a:lvl1pPr>
          </a:lstStyle>
          <a:p>
            <a:r>
              <a:rPr lang="en-US" dirty="0"/>
              <a:t>Presentation </a:t>
            </a:r>
            <a:br>
              <a:rPr lang="en-US" dirty="0"/>
            </a:br>
            <a:r>
              <a:rPr lang="en-US" dirty="0"/>
              <a:t>title goes here</a:t>
            </a:r>
            <a:br>
              <a:rPr lang="en-US" dirty="0"/>
            </a:br>
            <a:r>
              <a:rPr lang="en-US" dirty="0"/>
              <a:t>four lines</a:t>
            </a:r>
            <a:br>
              <a:rPr lang="en-US" dirty="0"/>
            </a:br>
            <a:r>
              <a:rPr lang="en-US" dirty="0"/>
              <a:t>maximum</a:t>
            </a:r>
          </a:p>
        </p:txBody>
      </p:sp>
      <p:pic>
        <p:nvPicPr>
          <p:cNvPr id="3" name="Graphic 2">
            <a:extLst>
              <a:ext uri="{FF2B5EF4-FFF2-40B4-BE49-F238E27FC236}">
                <a16:creationId xmlns:a16="http://schemas.microsoft.com/office/drawing/2014/main" id="{77B56F8D-7058-9B7C-F324-9E505C8B0CD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32310" r="22445" b="38"/>
          <a:stretch/>
        </p:blipFill>
        <p:spPr>
          <a:xfrm rot="9900000" flipH="1">
            <a:off x="4889643" y="240133"/>
            <a:ext cx="8392749" cy="7320983"/>
          </a:xfrm>
          <a:custGeom>
            <a:avLst/>
            <a:gdLst>
              <a:gd name="connsiteX0" fmla="*/ 8392749 w 8392749"/>
              <a:gd name="connsiteY0" fmla="*/ 7320983 h 7320983"/>
              <a:gd name="connsiteX1" fmla="*/ 6431098 w 8392749"/>
              <a:gd name="connsiteY1" fmla="*/ 0 h 7320983"/>
              <a:gd name="connsiteX2" fmla="*/ 0 w 8392749"/>
              <a:gd name="connsiteY2" fmla="*/ 1723207 h 7320983"/>
              <a:gd name="connsiteX3" fmla="*/ 0 w 8392749"/>
              <a:gd name="connsiteY3" fmla="*/ 7320983 h 7320983"/>
            </a:gdLst>
            <a:ahLst/>
            <a:cxnLst>
              <a:cxn ang="0">
                <a:pos x="connsiteX0" y="connsiteY0"/>
              </a:cxn>
              <a:cxn ang="0">
                <a:pos x="connsiteX1" y="connsiteY1"/>
              </a:cxn>
              <a:cxn ang="0">
                <a:pos x="connsiteX2" y="connsiteY2"/>
              </a:cxn>
              <a:cxn ang="0">
                <a:pos x="connsiteX3" y="connsiteY3"/>
              </a:cxn>
            </a:cxnLst>
            <a:rect l="l" t="t" r="r" b="b"/>
            <a:pathLst>
              <a:path w="8392749" h="7320983">
                <a:moveTo>
                  <a:pt x="8392749" y="7320983"/>
                </a:moveTo>
                <a:lnTo>
                  <a:pt x="6431098" y="0"/>
                </a:lnTo>
                <a:lnTo>
                  <a:pt x="0" y="1723207"/>
                </a:lnTo>
                <a:lnTo>
                  <a:pt x="0" y="7320983"/>
                </a:lnTo>
                <a:close/>
              </a:path>
            </a:pathLst>
          </a:custGeom>
        </p:spPr>
      </p:pic>
      <p:sp>
        <p:nvSpPr>
          <p:cNvPr id="5" name="Text Placeholder 22">
            <a:extLst>
              <a:ext uri="{FF2B5EF4-FFF2-40B4-BE49-F238E27FC236}">
                <a16:creationId xmlns:a16="http://schemas.microsoft.com/office/drawing/2014/main" id="{16CC24AC-2636-CD48-1D6E-37D401BD9242}"/>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6" name="Text Placeholder 7">
            <a:extLst>
              <a:ext uri="{FF2B5EF4-FFF2-40B4-BE49-F238E27FC236}">
                <a16:creationId xmlns:a16="http://schemas.microsoft.com/office/drawing/2014/main" id="{730DA17E-6290-36D5-2BAC-780E6822E4D4}"/>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8" name="Text Placeholder 22">
            <a:extLst>
              <a:ext uri="{FF2B5EF4-FFF2-40B4-BE49-F238E27FC236}">
                <a16:creationId xmlns:a16="http://schemas.microsoft.com/office/drawing/2014/main" id="{B3644368-23A9-D98E-F68C-0EACB6C17566}"/>
              </a:ext>
            </a:extLst>
          </p:cNvPr>
          <p:cNvSpPr>
            <a:spLocks noGrp="1"/>
          </p:cNvSpPr>
          <p:nvPr>
            <p:ph type="body" sz="quarter" idx="14"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4220740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6">
          <p15:clr>
            <a:srgbClr val="FBAE40"/>
          </p15:clr>
        </p15:guide>
        <p15:guide id="3" orient="horz" pos="2387">
          <p15:clr>
            <a:srgbClr val="FBAE40"/>
          </p15:clr>
        </p15:guide>
        <p15:guide id="4" orient="horz" pos="2568">
          <p15:clr>
            <a:srgbClr val="FBAE40"/>
          </p15:clr>
        </p15:guide>
        <p15:guide id="5" orient="horz" pos="3022" userDrawn="1">
          <p15:clr>
            <a:srgbClr val="FBAE40"/>
          </p15:clr>
        </p15:guide>
        <p15:guide id="6" pos="359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Content_Black">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B69D9101-5103-BD0B-DC2D-41CB0A78D249}"/>
              </a:ext>
            </a:extLst>
          </p:cNvPr>
          <p:cNvSpPr>
            <a:spLocks noGrp="1"/>
          </p:cNvSpPr>
          <p:nvPr>
            <p:ph type="body" sz="quarter" idx="14" hasCustomPrompt="1"/>
          </p:nvPr>
        </p:nvSpPr>
        <p:spPr>
          <a:xfrm>
            <a:off x="515937" y="1196975"/>
            <a:ext cx="5327651" cy="1198115"/>
          </a:xfrm>
        </p:spPr>
        <p:txBody>
          <a:bodyPr wrap="square" anchor="b">
            <a:noAutofit/>
          </a:bodyPr>
          <a:lstStyle>
            <a:lvl1pPr marL="0" indent="0">
              <a:buNone/>
              <a:defRPr sz="1300" cap="all" spc="150" baseline="0">
                <a:solidFill>
                  <a:schemeClr val="tx1"/>
                </a:solidFill>
              </a:defRPr>
            </a:lvl1pPr>
          </a:lstStyle>
          <a:p>
            <a:pPr lvl="0"/>
            <a:r>
              <a:rPr lang="en-US"/>
              <a:t>EYEBROW HEADER</a:t>
            </a:r>
          </a:p>
        </p:txBody>
      </p:sp>
      <p:sp>
        <p:nvSpPr>
          <p:cNvPr id="4" name="Title 13">
            <a:extLst>
              <a:ext uri="{FF2B5EF4-FFF2-40B4-BE49-F238E27FC236}">
                <a16:creationId xmlns:a16="http://schemas.microsoft.com/office/drawing/2014/main" id="{9C2E6A67-498D-55F2-44A0-AEB73181C1F5}"/>
              </a:ext>
            </a:extLst>
          </p:cNvPr>
          <p:cNvSpPr>
            <a:spLocks noGrp="1"/>
          </p:cNvSpPr>
          <p:nvPr>
            <p:ph type="title" hasCustomPrompt="1"/>
          </p:nvPr>
        </p:nvSpPr>
        <p:spPr>
          <a:xfrm>
            <a:off x="515937" y="2711631"/>
            <a:ext cx="5327651" cy="730069"/>
          </a:xfrm>
        </p:spPr>
        <p:txBody>
          <a:bodyPr anchor="t"/>
          <a:lstStyle>
            <a:lvl1pPr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r>
              <a:rPr lang="en-US"/>
              <a:t>2:1 Content &amp; Photo layout </a:t>
            </a:r>
            <a:br>
              <a:rPr lang="en-US"/>
            </a:br>
            <a:r>
              <a:rPr lang="en-US"/>
              <a:t>Title 2 lines maximum</a:t>
            </a:r>
          </a:p>
        </p:txBody>
      </p:sp>
      <p:sp>
        <p:nvSpPr>
          <p:cNvPr id="5" name="Text Placeholder 16">
            <a:extLst>
              <a:ext uri="{FF2B5EF4-FFF2-40B4-BE49-F238E27FC236}">
                <a16:creationId xmlns:a16="http://schemas.microsoft.com/office/drawing/2014/main" id="{567A0B54-1429-39DB-5A18-7783AC1134DD}"/>
              </a:ext>
            </a:extLst>
          </p:cNvPr>
          <p:cNvSpPr>
            <a:spLocks noGrp="1"/>
          </p:cNvSpPr>
          <p:nvPr>
            <p:ph type="body" sz="quarter" idx="15" hasCustomPrompt="1"/>
          </p:nvPr>
        </p:nvSpPr>
        <p:spPr>
          <a:xfrm>
            <a:off x="515938" y="3581401"/>
            <a:ext cx="5327650" cy="2584450"/>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6" name="Footer Placeholder 129">
            <a:extLst>
              <a:ext uri="{FF2B5EF4-FFF2-40B4-BE49-F238E27FC236}">
                <a16:creationId xmlns:a16="http://schemas.microsoft.com/office/drawing/2014/main" id="{8D80928B-7E3D-8479-1AC2-7A221DBC66EF}"/>
              </a:ext>
            </a:extLst>
          </p:cNvPr>
          <p:cNvSpPr>
            <a:spLocks noGrp="1"/>
          </p:cNvSpPr>
          <p:nvPr>
            <p:ph type="ftr" sz="quarter" idx="22"/>
          </p:nvPr>
        </p:nvSpPr>
        <p:spPr>
          <a:xfrm>
            <a:off x="515938" y="6396926"/>
            <a:ext cx="6480175" cy="118174"/>
          </a:xfrm>
        </p:spPr>
        <p:txBody>
          <a:bodyPr/>
          <a:lstStyle>
            <a:lvl1pPr>
              <a:defRPr>
                <a:solidFill>
                  <a:schemeClr val="accent6">
                    <a:lumMod val="90000"/>
                  </a:schemeClr>
                </a:solidFill>
              </a:defRPr>
            </a:lvl1pPr>
          </a:lstStyle>
          <a:p>
            <a:endParaRPr lang="en-CA"/>
          </a:p>
        </p:txBody>
      </p:sp>
      <p:sp>
        <p:nvSpPr>
          <p:cNvPr id="2" name="Picture Placeholder 1">
            <a:extLst>
              <a:ext uri="{FF2B5EF4-FFF2-40B4-BE49-F238E27FC236}">
                <a16:creationId xmlns:a16="http://schemas.microsoft.com/office/drawing/2014/main" id="{68EEC9EC-FC4A-92E3-C233-D049AA444FB1}"/>
              </a:ext>
            </a:extLst>
          </p:cNvPr>
          <p:cNvSpPr>
            <a:spLocks noGrp="1" noChangeAspect="1"/>
          </p:cNvSpPr>
          <p:nvPr>
            <p:ph type="pic" sz="quarter" idx="12" hasCustomPrompt="1"/>
          </p:nvPr>
        </p:nvSpPr>
        <p:spPr>
          <a:xfrm>
            <a:off x="7150937" y="0"/>
            <a:ext cx="5041063" cy="6858000"/>
          </a:xfrm>
          <a:custGeom>
            <a:avLst/>
            <a:gdLst>
              <a:gd name="connsiteX0" fmla="*/ 1341684 w 5041063"/>
              <a:gd name="connsiteY0" fmla="*/ 0 h 6858000"/>
              <a:gd name="connsiteX1" fmla="*/ 5041063 w 5041063"/>
              <a:gd name="connsiteY1" fmla="*/ 0 h 6858000"/>
              <a:gd name="connsiteX2" fmla="*/ 5041063 w 5041063"/>
              <a:gd name="connsiteY2" fmla="*/ 6858000 h 6858000"/>
              <a:gd name="connsiteX3" fmla="*/ 1681589 w 5041063"/>
              <a:gd name="connsiteY3" fmla="*/ 6858000 h 6858000"/>
              <a:gd name="connsiteX4" fmla="*/ 1527585 w 5041063"/>
              <a:gd name="connsiteY4" fmla="*/ 6724571 h 6858000"/>
              <a:gd name="connsiteX5" fmla="*/ 0 w 5041063"/>
              <a:gd name="connsiteY5" fmla="*/ 3272503 h 6858000"/>
              <a:gd name="connsiteX6" fmla="*/ 1211269 w 5041063"/>
              <a:gd name="connsiteY6" fmla="*/ 136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063" h="6858000">
                <a:moveTo>
                  <a:pt x="1341684" y="0"/>
                </a:moveTo>
                <a:lnTo>
                  <a:pt x="5041063" y="0"/>
                </a:lnTo>
                <a:lnTo>
                  <a:pt x="5041063" y="6858000"/>
                </a:lnTo>
                <a:lnTo>
                  <a:pt x="1681589" y="6858000"/>
                </a:lnTo>
                <a:lnTo>
                  <a:pt x="1527585" y="6724571"/>
                </a:lnTo>
                <a:cubicBezTo>
                  <a:pt x="589158" y="5871472"/>
                  <a:pt x="0" y="4640804"/>
                  <a:pt x="0" y="3272503"/>
                </a:cubicBezTo>
                <a:cubicBezTo>
                  <a:pt x="0" y="2065179"/>
                  <a:pt x="458687" y="965008"/>
                  <a:pt x="1211269" y="136816"/>
                </a:cubicBezTo>
                <a:close/>
              </a:path>
            </a:pathLst>
          </a:custGeom>
          <a:noFill/>
        </p:spPr>
        <p:txBody>
          <a:bodyPr wrap="square" lIns="540000" rIns="0" anchor="ctr">
            <a:noAutofit/>
          </a:bodyPr>
          <a:lstStyle>
            <a:lvl1pPr marL="0" indent="0">
              <a:buNone/>
              <a:defRPr sz="3000"/>
            </a:lvl1pPr>
          </a:lstStyle>
          <a:p>
            <a:r>
              <a:rPr lang="en-US"/>
              <a:t>Click the icon to insert photo</a:t>
            </a:r>
          </a:p>
        </p:txBody>
      </p:sp>
      <p:grpSp>
        <p:nvGrpSpPr>
          <p:cNvPr id="7" name="Group 6">
            <a:extLst>
              <a:ext uri="{FF2B5EF4-FFF2-40B4-BE49-F238E27FC236}">
                <a16:creationId xmlns:a16="http://schemas.microsoft.com/office/drawing/2014/main" id="{B2803B46-6AFA-41A0-EB99-0BD1C1063C46}"/>
              </a:ext>
            </a:extLst>
          </p:cNvPr>
          <p:cNvGrpSpPr/>
          <p:nvPr userDrawn="1"/>
        </p:nvGrpSpPr>
        <p:grpSpPr>
          <a:xfrm>
            <a:off x="12290489" y="-1"/>
            <a:ext cx="2910882" cy="6858001"/>
            <a:chOff x="12290489" y="-1"/>
            <a:chExt cx="2910882" cy="6858001"/>
          </a:xfrm>
        </p:grpSpPr>
        <p:sp>
          <p:nvSpPr>
            <p:cNvPr id="8" name="Rectangle 7">
              <a:extLst>
                <a:ext uri="{FF2B5EF4-FFF2-40B4-BE49-F238E27FC236}">
                  <a16:creationId xmlns:a16="http://schemas.microsoft.com/office/drawing/2014/main" id="{7FE3F89A-9E40-27C7-B7BE-985808404242}"/>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9" name="TextBox 8">
              <a:extLst>
                <a:ext uri="{FF2B5EF4-FFF2-40B4-BE49-F238E27FC236}">
                  <a16:creationId xmlns:a16="http://schemas.microsoft.com/office/drawing/2014/main" id="{C61F25C8-C335-7749-8C02-BA1FDB7DF185}"/>
                </a:ext>
              </a:extLst>
            </p:cNvPr>
            <p:cNvSpPr txBox="1"/>
            <p:nvPr userDrawn="1"/>
          </p:nvSpPr>
          <p:spPr>
            <a:xfrm>
              <a:off x="12449814" y="173148"/>
              <a:ext cx="1534074"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IMAGE</a:t>
              </a:r>
            </a:p>
          </p:txBody>
        </p:sp>
        <p:cxnSp>
          <p:nvCxnSpPr>
            <p:cNvPr id="10" name="Straight Connector 9">
              <a:extLst>
                <a:ext uri="{FF2B5EF4-FFF2-40B4-BE49-F238E27FC236}">
                  <a16:creationId xmlns:a16="http://schemas.microsoft.com/office/drawing/2014/main" id="{93FBEB36-1958-954B-529B-9DFBB159054D}"/>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6270D9-E5B5-339E-6D31-12BEBFCCBE86}"/>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image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12" name="TextBox 11">
              <a:extLst>
                <a:ext uri="{FF2B5EF4-FFF2-40B4-BE49-F238E27FC236}">
                  <a16:creationId xmlns:a16="http://schemas.microsoft.com/office/drawing/2014/main" id="{2E73870E-978A-5343-EABB-E6073836B531}"/>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13" name="TextBox 12">
              <a:extLst>
                <a:ext uri="{FF2B5EF4-FFF2-40B4-BE49-F238E27FC236}">
                  <a16:creationId xmlns:a16="http://schemas.microsoft.com/office/drawing/2014/main" id="{672CD1F3-6E36-C78E-03F8-61B8E15E33FC}"/>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14" name="TextBox 13">
              <a:extLst>
                <a:ext uri="{FF2B5EF4-FFF2-40B4-BE49-F238E27FC236}">
                  <a16:creationId xmlns:a16="http://schemas.microsoft.com/office/drawing/2014/main" id="{B833CDF8-6AB7-1B0E-53EE-488034AF2D96}"/>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images from the </a:t>
              </a:r>
              <a:r>
                <a:rPr lang="en-US">
                  <a:solidFill>
                    <a:schemeClr val="accent1"/>
                  </a:solidFill>
                  <a:latin typeface="Aptos" panose="020B0004020202020204" pitchFamily="34" charset="0"/>
                  <a:cs typeface="Aparajita" panose="02020603050405020304" pitchFamily="18" charset="0"/>
                </a:rPr>
                <a:t>Qualcomm Brand Portal</a:t>
              </a:r>
            </a:p>
            <a:p>
              <a:pPr lvl="0">
                <a:spcBef>
                  <a:spcPts val="700"/>
                </a:spcBef>
              </a:pPr>
              <a:r>
                <a:rPr lang="en-US">
                  <a:latin typeface="Aptos" panose="020B0004020202020204" pitchFamily="34" charset="0"/>
                  <a:cs typeface="Aparajita" panose="02020603050405020304" pitchFamily="18" charset="0"/>
                </a:rPr>
                <a:t>Add the image to the placeholder.</a:t>
              </a:r>
            </a:p>
          </p:txBody>
        </p:sp>
        <p:sp>
          <p:nvSpPr>
            <p:cNvPr id="15" name="TextBox 14">
              <a:extLst>
                <a:ext uri="{FF2B5EF4-FFF2-40B4-BE49-F238E27FC236}">
                  <a16:creationId xmlns:a16="http://schemas.microsoft.com/office/drawing/2014/main" id="{2B3D397F-57F7-D0C6-D391-485FB87BE34D}"/>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image placeholder.</a:t>
              </a:r>
            </a:p>
            <a:p>
              <a:pPr lvl="1">
                <a:buNone/>
              </a:pPr>
              <a:r>
                <a:rPr lang="en-US" sz="1050">
                  <a:latin typeface="Aptos" panose="020B0004020202020204" pitchFamily="34" charset="0"/>
                  <a:cs typeface="Aparajita" panose="02020603050405020304" pitchFamily="18" charset="0"/>
                </a:rPr>
                <a:t>Right-click or use keyboard shortcuts to paste the image.</a:t>
              </a:r>
            </a:p>
          </p:txBody>
        </p:sp>
        <p:sp>
          <p:nvSpPr>
            <p:cNvPr id="16" name="TextBox 15">
              <a:extLst>
                <a:ext uri="{FF2B5EF4-FFF2-40B4-BE49-F238E27FC236}">
                  <a16:creationId xmlns:a16="http://schemas.microsoft.com/office/drawing/2014/main" id="{DC941C1F-E03D-172E-6FE0-94FA949B65E6}"/>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image.</a:t>
              </a:r>
            </a:p>
          </p:txBody>
        </p:sp>
        <p:grpSp>
          <p:nvGrpSpPr>
            <p:cNvPr id="17" name="Group 16">
              <a:extLst>
                <a:ext uri="{FF2B5EF4-FFF2-40B4-BE49-F238E27FC236}">
                  <a16:creationId xmlns:a16="http://schemas.microsoft.com/office/drawing/2014/main" id="{BB112CA0-EB7E-5767-F7E9-B454A521394F}"/>
                </a:ext>
              </a:extLst>
            </p:cNvPr>
            <p:cNvGrpSpPr/>
            <p:nvPr userDrawn="1"/>
          </p:nvGrpSpPr>
          <p:grpSpPr>
            <a:xfrm>
              <a:off x="12429548" y="3236396"/>
              <a:ext cx="2735151" cy="1280928"/>
              <a:chOff x="9286315" y="6976989"/>
              <a:chExt cx="2735151" cy="1280928"/>
            </a:xfrm>
          </p:grpSpPr>
          <p:sp>
            <p:nvSpPr>
              <p:cNvPr id="28" name="Rectangle 27">
                <a:extLst>
                  <a:ext uri="{FF2B5EF4-FFF2-40B4-BE49-F238E27FC236}">
                    <a16:creationId xmlns:a16="http://schemas.microsoft.com/office/drawing/2014/main" id="{B4469508-3963-980C-C94B-3551DDC6088F}"/>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9" name="TextBox 28">
                <a:extLst>
                  <a:ext uri="{FF2B5EF4-FFF2-40B4-BE49-F238E27FC236}">
                    <a16:creationId xmlns:a16="http://schemas.microsoft.com/office/drawing/2014/main" id="{9524E475-6BE0-356D-61A7-647536978E43}"/>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Images</a:t>
                </a:r>
              </a:p>
            </p:txBody>
          </p:sp>
          <p:pic>
            <p:nvPicPr>
              <p:cNvPr id="30" name="Graphic 29">
                <a:extLst>
                  <a:ext uri="{FF2B5EF4-FFF2-40B4-BE49-F238E27FC236}">
                    <a16:creationId xmlns:a16="http://schemas.microsoft.com/office/drawing/2014/main" id="{5F2ABD74-43F9-2E92-EE50-0F160C4A58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1" name="TextBox 30">
                <a:extLst>
                  <a:ext uri="{FF2B5EF4-FFF2-40B4-BE49-F238E27FC236}">
                    <a16:creationId xmlns:a16="http://schemas.microsoft.com/office/drawing/2014/main" id="{61FA0112-DCF0-1211-D2C3-3DA9CB620BA4}"/>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32" name="Picture 31">
                <a:extLst>
                  <a:ext uri="{FF2B5EF4-FFF2-40B4-BE49-F238E27FC236}">
                    <a16:creationId xmlns:a16="http://schemas.microsoft.com/office/drawing/2014/main" id="{009305B4-7E52-800A-06C8-F44B6168BCBA}"/>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33" name="TextBox 32">
                <a:extLst>
                  <a:ext uri="{FF2B5EF4-FFF2-40B4-BE49-F238E27FC236}">
                    <a16:creationId xmlns:a16="http://schemas.microsoft.com/office/drawing/2014/main" id="{60BE1D2C-DB8C-729D-64C6-7EA1B732C782}"/>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18" name="Group 17">
              <a:extLst>
                <a:ext uri="{FF2B5EF4-FFF2-40B4-BE49-F238E27FC236}">
                  <a16:creationId xmlns:a16="http://schemas.microsoft.com/office/drawing/2014/main" id="{BEFDD349-EE1C-6775-3B1D-C1CDAF120DB9}"/>
                </a:ext>
              </a:extLst>
            </p:cNvPr>
            <p:cNvGrpSpPr/>
            <p:nvPr userDrawn="1"/>
          </p:nvGrpSpPr>
          <p:grpSpPr>
            <a:xfrm>
              <a:off x="12429548" y="4543123"/>
              <a:ext cx="2735151" cy="2200108"/>
              <a:chOff x="9538241" y="5155416"/>
              <a:chExt cx="2735151" cy="2200108"/>
            </a:xfrm>
          </p:grpSpPr>
          <p:sp>
            <p:nvSpPr>
              <p:cNvPr id="19" name="Rectangle 18">
                <a:extLst>
                  <a:ext uri="{FF2B5EF4-FFF2-40B4-BE49-F238E27FC236}">
                    <a16:creationId xmlns:a16="http://schemas.microsoft.com/office/drawing/2014/main" id="{84A2BB42-E5CC-6F03-BE09-48B64B6633AC}"/>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0" name="TextBox 19">
                <a:extLst>
                  <a:ext uri="{FF2B5EF4-FFF2-40B4-BE49-F238E27FC236}">
                    <a16:creationId xmlns:a16="http://schemas.microsoft.com/office/drawing/2014/main" id="{92A52123-4AA7-CEED-12F8-A158384DB525}"/>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Images</a:t>
                </a:r>
              </a:p>
            </p:txBody>
          </p:sp>
          <p:pic>
            <p:nvPicPr>
              <p:cNvPr id="21" name="Graphic 20">
                <a:extLst>
                  <a:ext uri="{FF2B5EF4-FFF2-40B4-BE49-F238E27FC236}">
                    <a16:creationId xmlns:a16="http://schemas.microsoft.com/office/drawing/2014/main" id="{934C1FE1-835F-26F6-345B-30A0F31F1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2" name="TextBox 21">
                <a:extLst>
                  <a:ext uri="{FF2B5EF4-FFF2-40B4-BE49-F238E27FC236}">
                    <a16:creationId xmlns:a16="http://schemas.microsoft.com/office/drawing/2014/main" id="{F15ED128-DCEA-4A4A-A908-DCEC7A7525AB}"/>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image and select “Change Picture”</a:t>
                </a:r>
              </a:p>
            </p:txBody>
          </p:sp>
          <p:sp>
            <p:nvSpPr>
              <p:cNvPr id="23" name="TextBox 22">
                <a:extLst>
                  <a:ext uri="{FF2B5EF4-FFF2-40B4-BE49-F238E27FC236}">
                    <a16:creationId xmlns:a16="http://schemas.microsoft.com/office/drawing/2014/main" id="{75AA3142-75FC-F3FD-C508-1E81C30A8270}"/>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4" name="TextBox 23">
                <a:extLst>
                  <a:ext uri="{FF2B5EF4-FFF2-40B4-BE49-F238E27FC236}">
                    <a16:creationId xmlns:a16="http://schemas.microsoft.com/office/drawing/2014/main" id="{54206A9A-D226-2A87-0215-903B2F78D05C}"/>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25" name="TextBox 24">
                <a:extLst>
                  <a:ext uri="{FF2B5EF4-FFF2-40B4-BE49-F238E27FC236}">
                    <a16:creationId xmlns:a16="http://schemas.microsoft.com/office/drawing/2014/main" id="{015A999A-7D74-7CF1-1626-EF3C82629839}"/>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image as normal.</a:t>
                </a:r>
              </a:p>
            </p:txBody>
          </p:sp>
          <p:cxnSp>
            <p:nvCxnSpPr>
              <p:cNvPr id="26" name="Straight Connector 25">
                <a:extLst>
                  <a:ext uri="{FF2B5EF4-FFF2-40B4-BE49-F238E27FC236}">
                    <a16:creationId xmlns:a16="http://schemas.microsoft.com/office/drawing/2014/main" id="{5F650A17-F4C2-AF14-F1E1-143EC5234B6B}"/>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6950914-95F8-3723-9FE0-2487B980C27B}"/>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Tree>
    <p:extLst>
      <p:ext uri="{BB962C8B-B14F-4D97-AF65-F5344CB8AC3E}">
        <p14:creationId xmlns:p14="http://schemas.microsoft.com/office/powerpoint/2010/main" val="114199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19" userDrawn="1">
          <p15:clr>
            <a:srgbClr val="FBAE40"/>
          </p15:clr>
        </p15:guide>
        <p15:guide id="6" orient="horz" pos="1502" userDrawn="1">
          <p15:clr>
            <a:srgbClr val="FBAE40"/>
          </p15:clr>
        </p15:guide>
        <p15:guide id="7" orient="horz" pos="2432" userDrawn="1">
          <p15:clr>
            <a:srgbClr val="FBAE40"/>
          </p15:clr>
        </p15:guide>
        <p15:guide id="10" pos="368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4Contents_Black">
    <p:spTree>
      <p:nvGrpSpPr>
        <p:cNvPr id="1" name=""/>
        <p:cNvGrpSpPr/>
        <p:nvPr/>
      </p:nvGrpSpPr>
      <p:grpSpPr>
        <a:xfrm>
          <a:off x="0" y="0"/>
          <a:ext cx="0" cy="0"/>
          <a:chOff x="0" y="0"/>
          <a:chExt cx="0" cy="0"/>
        </a:xfrm>
      </p:grpSpPr>
      <p:sp>
        <p:nvSpPr>
          <p:cNvPr id="6" name="Title 120">
            <a:extLst>
              <a:ext uri="{FF2B5EF4-FFF2-40B4-BE49-F238E27FC236}">
                <a16:creationId xmlns:a16="http://schemas.microsoft.com/office/drawing/2014/main" id="{3276C3D4-8D41-C551-27C2-6A5602A09853}"/>
              </a:ext>
            </a:extLst>
          </p:cNvPr>
          <p:cNvSpPr>
            <a:spLocks noGrp="1"/>
          </p:cNvSpPr>
          <p:nvPr>
            <p:ph type="title" hasCustomPrompt="1"/>
          </p:nvPr>
        </p:nvSpPr>
        <p:spPr>
          <a:xfrm>
            <a:off x="515938" y="2795081"/>
            <a:ext cx="3556709" cy="1294408"/>
          </a:xfrm>
        </p:spPr>
        <p:txBody>
          <a:bodyPr anchor="ctr"/>
          <a:lstStyle>
            <a:lvl1pPr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r>
              <a:rPr lang="en-US"/>
              <a:t>Title+4 Contents layout </a:t>
            </a:r>
            <a:br>
              <a:rPr lang="en-US"/>
            </a:br>
            <a:r>
              <a:rPr lang="en-US"/>
              <a:t>Title up to </a:t>
            </a:r>
            <a:br>
              <a:rPr lang="en-US"/>
            </a:br>
            <a:r>
              <a:rPr lang="en-US"/>
              <a:t>3 lines maximum</a:t>
            </a:r>
          </a:p>
        </p:txBody>
      </p:sp>
      <p:sp>
        <p:nvSpPr>
          <p:cNvPr id="10" name="Picture Placeholder 2">
            <a:extLst>
              <a:ext uri="{FF2B5EF4-FFF2-40B4-BE49-F238E27FC236}">
                <a16:creationId xmlns:a16="http://schemas.microsoft.com/office/drawing/2014/main" id="{F553BB1F-5F28-5D3B-A5A8-60721AE4DD2D}"/>
              </a:ext>
            </a:extLst>
          </p:cNvPr>
          <p:cNvSpPr>
            <a:spLocks noGrp="1"/>
          </p:cNvSpPr>
          <p:nvPr>
            <p:ph type="pic" sz="quarter" idx="23" hasCustomPrompt="1"/>
          </p:nvPr>
        </p:nvSpPr>
        <p:spPr>
          <a:xfrm>
            <a:off x="4629921" y="691208"/>
            <a:ext cx="759113" cy="759113"/>
          </a:xfrm>
        </p:spPr>
        <p:txBody>
          <a:bodyPr lIns="144000"/>
          <a:lstStyle>
            <a:lvl1pPr marL="0" indent="0">
              <a:buNone/>
              <a:defRPr sz="1400"/>
            </a:lvl1pPr>
          </a:lstStyle>
          <a:p>
            <a:r>
              <a:rPr lang="en-US"/>
              <a:t>Icon</a:t>
            </a:r>
          </a:p>
        </p:txBody>
      </p:sp>
      <p:sp>
        <p:nvSpPr>
          <p:cNvPr id="122" name="Text Placeholder 22">
            <a:extLst>
              <a:ext uri="{FF2B5EF4-FFF2-40B4-BE49-F238E27FC236}">
                <a16:creationId xmlns:a16="http://schemas.microsoft.com/office/drawing/2014/main" id="{693B5A4C-7FB3-2918-A773-0EE6FED3D209}"/>
              </a:ext>
            </a:extLst>
          </p:cNvPr>
          <p:cNvSpPr>
            <a:spLocks noGrp="1"/>
          </p:cNvSpPr>
          <p:nvPr>
            <p:ph type="body" sz="quarter" idx="13" hasCustomPrompt="1"/>
          </p:nvPr>
        </p:nvSpPr>
        <p:spPr>
          <a:xfrm>
            <a:off x="5704822" y="699924"/>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2" name="Text Placeholder 16">
            <a:extLst>
              <a:ext uri="{FF2B5EF4-FFF2-40B4-BE49-F238E27FC236}">
                <a16:creationId xmlns:a16="http://schemas.microsoft.com/office/drawing/2014/main" id="{3F0EB458-EDD6-6AD3-B1AB-24A4EA15A9FC}"/>
              </a:ext>
            </a:extLst>
          </p:cNvPr>
          <p:cNvSpPr>
            <a:spLocks noGrp="1"/>
          </p:cNvSpPr>
          <p:nvPr>
            <p:ph type="body" sz="quarter" idx="15" hasCustomPrompt="1"/>
          </p:nvPr>
        </p:nvSpPr>
        <p:spPr>
          <a:xfrm>
            <a:off x="5704821" y="101917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1" name="Picture Placeholder 2">
            <a:extLst>
              <a:ext uri="{FF2B5EF4-FFF2-40B4-BE49-F238E27FC236}">
                <a16:creationId xmlns:a16="http://schemas.microsoft.com/office/drawing/2014/main" id="{A5166B55-3C52-CF01-705A-E2BE18679F21}"/>
              </a:ext>
            </a:extLst>
          </p:cNvPr>
          <p:cNvSpPr>
            <a:spLocks noGrp="1"/>
          </p:cNvSpPr>
          <p:nvPr>
            <p:ph type="pic" sz="quarter" idx="24" hasCustomPrompt="1"/>
          </p:nvPr>
        </p:nvSpPr>
        <p:spPr>
          <a:xfrm>
            <a:off x="4629921" y="2138783"/>
            <a:ext cx="759113" cy="759113"/>
          </a:xfrm>
        </p:spPr>
        <p:txBody>
          <a:bodyPr lIns="144000"/>
          <a:lstStyle>
            <a:lvl1pPr marL="0" indent="0">
              <a:buNone/>
              <a:defRPr sz="1400"/>
            </a:lvl1pPr>
          </a:lstStyle>
          <a:p>
            <a:r>
              <a:rPr lang="en-US"/>
              <a:t>Icon</a:t>
            </a:r>
          </a:p>
        </p:txBody>
      </p:sp>
      <p:sp>
        <p:nvSpPr>
          <p:cNvPr id="124" name="Text Placeholder 22">
            <a:extLst>
              <a:ext uri="{FF2B5EF4-FFF2-40B4-BE49-F238E27FC236}">
                <a16:creationId xmlns:a16="http://schemas.microsoft.com/office/drawing/2014/main" id="{A14F4D35-AD24-5E3E-8E8D-CD803A85CDBB}"/>
              </a:ext>
            </a:extLst>
          </p:cNvPr>
          <p:cNvSpPr>
            <a:spLocks noGrp="1"/>
          </p:cNvSpPr>
          <p:nvPr>
            <p:ph type="body" sz="quarter" idx="16" hasCustomPrompt="1"/>
          </p:nvPr>
        </p:nvSpPr>
        <p:spPr>
          <a:xfrm>
            <a:off x="5704822" y="2143614"/>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3" name="Text Placeholder 16">
            <a:extLst>
              <a:ext uri="{FF2B5EF4-FFF2-40B4-BE49-F238E27FC236}">
                <a16:creationId xmlns:a16="http://schemas.microsoft.com/office/drawing/2014/main" id="{FC2D4270-2921-E9A2-9D7C-4ECAF4952D88}"/>
              </a:ext>
            </a:extLst>
          </p:cNvPr>
          <p:cNvSpPr>
            <a:spLocks noGrp="1"/>
          </p:cNvSpPr>
          <p:nvPr>
            <p:ph type="body" sz="quarter" idx="17" hasCustomPrompt="1"/>
          </p:nvPr>
        </p:nvSpPr>
        <p:spPr>
          <a:xfrm>
            <a:off x="5704821" y="246286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2" name="Picture Placeholder 2">
            <a:extLst>
              <a:ext uri="{FF2B5EF4-FFF2-40B4-BE49-F238E27FC236}">
                <a16:creationId xmlns:a16="http://schemas.microsoft.com/office/drawing/2014/main" id="{D45478F2-FA52-8705-D73C-3B5C90BEA1CE}"/>
              </a:ext>
            </a:extLst>
          </p:cNvPr>
          <p:cNvSpPr>
            <a:spLocks noGrp="1"/>
          </p:cNvSpPr>
          <p:nvPr>
            <p:ph type="pic" sz="quarter" idx="25" hasCustomPrompt="1"/>
          </p:nvPr>
        </p:nvSpPr>
        <p:spPr>
          <a:xfrm>
            <a:off x="4629921" y="3586358"/>
            <a:ext cx="759113" cy="759113"/>
          </a:xfrm>
        </p:spPr>
        <p:txBody>
          <a:bodyPr lIns="144000"/>
          <a:lstStyle>
            <a:lvl1pPr marL="0" indent="0">
              <a:buNone/>
              <a:defRPr sz="1400"/>
            </a:lvl1pPr>
          </a:lstStyle>
          <a:p>
            <a:r>
              <a:rPr lang="en-US"/>
              <a:t>Icon</a:t>
            </a:r>
          </a:p>
        </p:txBody>
      </p:sp>
      <p:sp>
        <p:nvSpPr>
          <p:cNvPr id="126" name="Text Placeholder 22">
            <a:extLst>
              <a:ext uri="{FF2B5EF4-FFF2-40B4-BE49-F238E27FC236}">
                <a16:creationId xmlns:a16="http://schemas.microsoft.com/office/drawing/2014/main" id="{FCEBECB8-7041-9BA8-933B-3C0F5FF02831}"/>
              </a:ext>
            </a:extLst>
          </p:cNvPr>
          <p:cNvSpPr>
            <a:spLocks noGrp="1"/>
          </p:cNvSpPr>
          <p:nvPr>
            <p:ph type="body" sz="quarter" idx="18" hasCustomPrompt="1"/>
          </p:nvPr>
        </p:nvSpPr>
        <p:spPr>
          <a:xfrm>
            <a:off x="5704822" y="3587071"/>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4" name="Text Placeholder 16">
            <a:extLst>
              <a:ext uri="{FF2B5EF4-FFF2-40B4-BE49-F238E27FC236}">
                <a16:creationId xmlns:a16="http://schemas.microsoft.com/office/drawing/2014/main" id="{43953901-F943-9352-2352-77D74F5FD39F}"/>
              </a:ext>
            </a:extLst>
          </p:cNvPr>
          <p:cNvSpPr>
            <a:spLocks noGrp="1"/>
          </p:cNvSpPr>
          <p:nvPr>
            <p:ph type="body" sz="quarter" idx="19" hasCustomPrompt="1"/>
          </p:nvPr>
        </p:nvSpPr>
        <p:spPr>
          <a:xfrm>
            <a:off x="5704821" y="3906322"/>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3" name="Picture Placeholder 2">
            <a:extLst>
              <a:ext uri="{FF2B5EF4-FFF2-40B4-BE49-F238E27FC236}">
                <a16:creationId xmlns:a16="http://schemas.microsoft.com/office/drawing/2014/main" id="{1BD308BA-E994-8363-C02C-E51BC3E1FF56}"/>
              </a:ext>
            </a:extLst>
          </p:cNvPr>
          <p:cNvSpPr>
            <a:spLocks noGrp="1"/>
          </p:cNvSpPr>
          <p:nvPr>
            <p:ph type="pic" sz="quarter" idx="26" hasCustomPrompt="1"/>
          </p:nvPr>
        </p:nvSpPr>
        <p:spPr>
          <a:xfrm>
            <a:off x="4629921" y="5033933"/>
            <a:ext cx="759113" cy="759113"/>
          </a:xfrm>
        </p:spPr>
        <p:txBody>
          <a:bodyPr lIns="144000"/>
          <a:lstStyle>
            <a:lvl1pPr marL="0" indent="0">
              <a:buNone/>
              <a:defRPr sz="1400"/>
            </a:lvl1pPr>
          </a:lstStyle>
          <a:p>
            <a:r>
              <a:rPr lang="en-US"/>
              <a:t>Icon</a:t>
            </a:r>
          </a:p>
        </p:txBody>
      </p:sp>
      <p:sp>
        <p:nvSpPr>
          <p:cNvPr id="128" name="Text Placeholder 22">
            <a:extLst>
              <a:ext uri="{FF2B5EF4-FFF2-40B4-BE49-F238E27FC236}">
                <a16:creationId xmlns:a16="http://schemas.microsoft.com/office/drawing/2014/main" id="{928EC958-013B-F8B1-324A-396A688B6278}"/>
              </a:ext>
            </a:extLst>
          </p:cNvPr>
          <p:cNvSpPr>
            <a:spLocks noGrp="1"/>
          </p:cNvSpPr>
          <p:nvPr>
            <p:ph type="body" sz="quarter" idx="20" hasCustomPrompt="1"/>
          </p:nvPr>
        </p:nvSpPr>
        <p:spPr>
          <a:xfrm>
            <a:off x="5704822" y="5021236"/>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5" name="Text Placeholder 16">
            <a:extLst>
              <a:ext uri="{FF2B5EF4-FFF2-40B4-BE49-F238E27FC236}">
                <a16:creationId xmlns:a16="http://schemas.microsoft.com/office/drawing/2014/main" id="{79788385-4F41-23CE-C80D-DBA35A324839}"/>
              </a:ext>
            </a:extLst>
          </p:cNvPr>
          <p:cNvSpPr>
            <a:spLocks noGrp="1"/>
          </p:cNvSpPr>
          <p:nvPr>
            <p:ph type="body" sz="quarter" idx="21" hasCustomPrompt="1"/>
          </p:nvPr>
        </p:nvSpPr>
        <p:spPr>
          <a:xfrm>
            <a:off x="5704821" y="5340487"/>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5" name="Footer Placeholder 129">
            <a:extLst>
              <a:ext uri="{FF2B5EF4-FFF2-40B4-BE49-F238E27FC236}">
                <a16:creationId xmlns:a16="http://schemas.microsoft.com/office/drawing/2014/main" id="{E24A49C2-93D8-0335-093C-4873E82E1C69}"/>
              </a:ext>
            </a:extLst>
          </p:cNvPr>
          <p:cNvSpPr>
            <a:spLocks noGrp="1"/>
          </p:cNvSpPr>
          <p:nvPr>
            <p:ph type="ftr" sz="quarter" idx="22"/>
          </p:nvPr>
        </p:nvSpPr>
        <p:spPr>
          <a:xfrm>
            <a:off x="515938" y="6396926"/>
            <a:ext cx="10512425" cy="118174"/>
          </a:xfrm>
        </p:spPr>
        <p:txBody>
          <a:bodyPr/>
          <a:lstStyle>
            <a:lvl1pPr>
              <a:defRPr>
                <a:solidFill>
                  <a:schemeClr val="accent6">
                    <a:lumMod val="90000"/>
                  </a:schemeClr>
                </a:solidFill>
              </a:defRPr>
            </a:lvl1pPr>
          </a:lstStyle>
          <a:p>
            <a:endParaRPr lang="en-CA"/>
          </a:p>
        </p:txBody>
      </p:sp>
      <p:sp>
        <p:nvSpPr>
          <p:cNvPr id="9" name="TextBox 8">
            <a:extLst>
              <a:ext uri="{FF2B5EF4-FFF2-40B4-BE49-F238E27FC236}">
                <a16:creationId xmlns:a16="http://schemas.microsoft.com/office/drawing/2014/main" id="{2B352B48-B98A-418B-8943-940ABA2B2152}"/>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0" name="Group 39">
            <a:extLst>
              <a:ext uri="{FF2B5EF4-FFF2-40B4-BE49-F238E27FC236}">
                <a16:creationId xmlns:a16="http://schemas.microsoft.com/office/drawing/2014/main" id="{71011DA8-4562-4BF5-1592-23F0AD4830BC}"/>
              </a:ext>
            </a:extLst>
          </p:cNvPr>
          <p:cNvGrpSpPr/>
          <p:nvPr userDrawn="1"/>
        </p:nvGrpSpPr>
        <p:grpSpPr>
          <a:xfrm>
            <a:off x="12290489" y="-1"/>
            <a:ext cx="2910882" cy="6858001"/>
            <a:chOff x="12290489" y="-1"/>
            <a:chExt cx="2910882" cy="6858001"/>
          </a:xfrm>
        </p:grpSpPr>
        <p:sp>
          <p:nvSpPr>
            <p:cNvPr id="41" name="Rectangle 40">
              <a:extLst>
                <a:ext uri="{FF2B5EF4-FFF2-40B4-BE49-F238E27FC236}">
                  <a16:creationId xmlns:a16="http://schemas.microsoft.com/office/drawing/2014/main" id="{EF1C697C-C806-5090-0AB5-76DDEC0B3C46}"/>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93B9AB69-7B63-827E-97DC-7C14D10E6811}"/>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3" name="Straight Connector 42">
              <a:extLst>
                <a:ext uri="{FF2B5EF4-FFF2-40B4-BE49-F238E27FC236}">
                  <a16:creationId xmlns:a16="http://schemas.microsoft.com/office/drawing/2014/main" id="{C32506A4-0A85-702D-9EAF-69F41C1645FF}"/>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A1B7728-42BE-46B9-725C-B3507E6F2B82}"/>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A4C44748-0388-2607-F556-DD0346A6FFE4}"/>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6" name="TextBox 45">
              <a:extLst>
                <a:ext uri="{FF2B5EF4-FFF2-40B4-BE49-F238E27FC236}">
                  <a16:creationId xmlns:a16="http://schemas.microsoft.com/office/drawing/2014/main" id="{5AD01F50-5273-7182-B2F8-AF2510DD5CC0}"/>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7" name="TextBox 46">
              <a:extLst>
                <a:ext uri="{FF2B5EF4-FFF2-40B4-BE49-F238E27FC236}">
                  <a16:creationId xmlns:a16="http://schemas.microsoft.com/office/drawing/2014/main" id="{5FD0E615-4832-71E6-E4FC-A2E1D483CAD4}"/>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8" name="TextBox 47">
              <a:extLst>
                <a:ext uri="{FF2B5EF4-FFF2-40B4-BE49-F238E27FC236}">
                  <a16:creationId xmlns:a16="http://schemas.microsoft.com/office/drawing/2014/main" id="{1549F8DC-2979-64F2-4038-B804FCA13993}"/>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9" name="TextBox 48">
              <a:extLst>
                <a:ext uri="{FF2B5EF4-FFF2-40B4-BE49-F238E27FC236}">
                  <a16:creationId xmlns:a16="http://schemas.microsoft.com/office/drawing/2014/main" id="{92FD749C-3644-21F3-04CC-38E5C3020625}"/>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0" name="Group 49">
              <a:extLst>
                <a:ext uri="{FF2B5EF4-FFF2-40B4-BE49-F238E27FC236}">
                  <a16:creationId xmlns:a16="http://schemas.microsoft.com/office/drawing/2014/main" id="{8BC18C52-3BF8-50CC-D894-5983970036C1}"/>
                </a:ext>
              </a:extLst>
            </p:cNvPr>
            <p:cNvGrpSpPr/>
            <p:nvPr userDrawn="1"/>
          </p:nvGrpSpPr>
          <p:grpSpPr>
            <a:xfrm>
              <a:off x="12429548" y="3236396"/>
              <a:ext cx="2735151" cy="1280928"/>
              <a:chOff x="9286315" y="6976989"/>
              <a:chExt cx="2735151" cy="1280928"/>
            </a:xfrm>
          </p:grpSpPr>
          <p:sp>
            <p:nvSpPr>
              <p:cNvPr id="61" name="Rectangle 60">
                <a:extLst>
                  <a:ext uri="{FF2B5EF4-FFF2-40B4-BE49-F238E27FC236}">
                    <a16:creationId xmlns:a16="http://schemas.microsoft.com/office/drawing/2014/main" id="{EF4A351D-DDE3-151E-DB7D-FD769C4BF15D}"/>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62" name="TextBox 61">
                <a:extLst>
                  <a:ext uri="{FF2B5EF4-FFF2-40B4-BE49-F238E27FC236}">
                    <a16:creationId xmlns:a16="http://schemas.microsoft.com/office/drawing/2014/main" id="{132C1837-4486-693D-6BAB-C765201A43B7}"/>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3" name="Graphic 62">
                <a:extLst>
                  <a:ext uri="{FF2B5EF4-FFF2-40B4-BE49-F238E27FC236}">
                    <a16:creationId xmlns:a16="http://schemas.microsoft.com/office/drawing/2014/main" id="{8CB7F7FF-35BB-D4A4-9B18-1DA787E74F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64" name="TextBox 63">
                <a:extLst>
                  <a:ext uri="{FF2B5EF4-FFF2-40B4-BE49-F238E27FC236}">
                    <a16:creationId xmlns:a16="http://schemas.microsoft.com/office/drawing/2014/main" id="{DA9BBAC3-BFAE-B4B1-3E39-E9CEA9844A57}"/>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65" name="Picture 64">
                <a:extLst>
                  <a:ext uri="{FF2B5EF4-FFF2-40B4-BE49-F238E27FC236}">
                    <a16:creationId xmlns:a16="http://schemas.microsoft.com/office/drawing/2014/main" id="{63FC1156-FA21-36A1-5959-36097E9C0245}"/>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6" name="TextBox 65">
                <a:extLst>
                  <a:ext uri="{FF2B5EF4-FFF2-40B4-BE49-F238E27FC236}">
                    <a16:creationId xmlns:a16="http://schemas.microsoft.com/office/drawing/2014/main" id="{193FF509-5F4F-3A17-57CD-F0AABD6D16AC}"/>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1" name="Group 50">
              <a:extLst>
                <a:ext uri="{FF2B5EF4-FFF2-40B4-BE49-F238E27FC236}">
                  <a16:creationId xmlns:a16="http://schemas.microsoft.com/office/drawing/2014/main" id="{8A7C7271-E8BA-AB5C-398D-5587C5DF611D}"/>
                </a:ext>
              </a:extLst>
            </p:cNvPr>
            <p:cNvGrpSpPr/>
            <p:nvPr userDrawn="1"/>
          </p:nvGrpSpPr>
          <p:grpSpPr>
            <a:xfrm>
              <a:off x="12429548" y="4543123"/>
              <a:ext cx="2735151" cy="2200108"/>
              <a:chOff x="9538241" y="5155416"/>
              <a:chExt cx="2735151" cy="2200108"/>
            </a:xfrm>
          </p:grpSpPr>
          <p:sp>
            <p:nvSpPr>
              <p:cNvPr id="52" name="Rectangle 51">
                <a:extLst>
                  <a:ext uri="{FF2B5EF4-FFF2-40B4-BE49-F238E27FC236}">
                    <a16:creationId xmlns:a16="http://schemas.microsoft.com/office/drawing/2014/main" id="{4F9B8143-53E5-E2EE-2554-6FCC0C867459}"/>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3" name="TextBox 52">
                <a:extLst>
                  <a:ext uri="{FF2B5EF4-FFF2-40B4-BE49-F238E27FC236}">
                    <a16:creationId xmlns:a16="http://schemas.microsoft.com/office/drawing/2014/main" id="{240E5F83-A2B9-1567-89AB-04DE1BE669AA}"/>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4" name="Graphic 53">
                <a:extLst>
                  <a:ext uri="{FF2B5EF4-FFF2-40B4-BE49-F238E27FC236}">
                    <a16:creationId xmlns:a16="http://schemas.microsoft.com/office/drawing/2014/main" id="{2808E35A-54BA-C9BD-71ED-A46F49C84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5" name="TextBox 54">
                <a:extLst>
                  <a:ext uri="{FF2B5EF4-FFF2-40B4-BE49-F238E27FC236}">
                    <a16:creationId xmlns:a16="http://schemas.microsoft.com/office/drawing/2014/main" id="{45E27CBE-8508-A9C9-FC8D-AA6CB89EDBA0}"/>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6" name="TextBox 55">
                <a:extLst>
                  <a:ext uri="{FF2B5EF4-FFF2-40B4-BE49-F238E27FC236}">
                    <a16:creationId xmlns:a16="http://schemas.microsoft.com/office/drawing/2014/main" id="{16DE8FBB-4D4A-0A8A-DD56-3E98E12BA91D}"/>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7" name="TextBox 56">
                <a:extLst>
                  <a:ext uri="{FF2B5EF4-FFF2-40B4-BE49-F238E27FC236}">
                    <a16:creationId xmlns:a16="http://schemas.microsoft.com/office/drawing/2014/main" id="{8AD18A7E-0DA7-A415-1A1D-919CF2CD8493}"/>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8" name="TextBox 57">
                <a:extLst>
                  <a:ext uri="{FF2B5EF4-FFF2-40B4-BE49-F238E27FC236}">
                    <a16:creationId xmlns:a16="http://schemas.microsoft.com/office/drawing/2014/main" id="{17E87CEB-0D08-6190-9BCD-AB473DA59675}"/>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9" name="Straight Connector 58">
                <a:extLst>
                  <a:ext uri="{FF2B5EF4-FFF2-40B4-BE49-F238E27FC236}">
                    <a16:creationId xmlns:a16="http://schemas.microsoft.com/office/drawing/2014/main" id="{03076FEE-E214-5F57-5C30-DBA7B55CFF07}"/>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5C33FD8-B596-ED74-50C4-A1904A4BFA08}"/>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Tree>
    <p:extLst>
      <p:ext uri="{BB962C8B-B14F-4D97-AF65-F5344CB8AC3E}">
        <p14:creationId xmlns:p14="http://schemas.microsoft.com/office/powerpoint/2010/main" val="33712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8" pos="257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8" name="Picture Placeholder 2">
            <a:extLst>
              <a:ext uri="{FF2B5EF4-FFF2-40B4-BE49-F238E27FC236}">
                <a16:creationId xmlns:a16="http://schemas.microsoft.com/office/drawing/2014/main" id="{BDA827D7-28EB-4441-6CCA-2B0C03B56D27}"/>
              </a:ext>
            </a:extLst>
          </p:cNvPr>
          <p:cNvSpPr>
            <a:spLocks noGrp="1" noChangeAspect="1"/>
          </p:cNvSpPr>
          <p:nvPr>
            <p:ph type="pic" sz="quarter" idx="25" hasCustomPrompt="1"/>
          </p:nvPr>
        </p:nvSpPr>
        <p:spPr>
          <a:xfrm>
            <a:off x="531812" y="1601038"/>
            <a:ext cx="835024" cy="835024"/>
          </a:xfrm>
        </p:spPr>
        <p:txBody>
          <a:bodyPr lIns="144000"/>
          <a:lstStyle>
            <a:lvl1pPr marL="0" indent="0">
              <a:buNone/>
              <a:defRPr sz="1400"/>
            </a:lvl1pPr>
          </a:lstStyle>
          <a:p>
            <a:r>
              <a:rPr lang="en-US"/>
              <a:t>Icon</a:t>
            </a:r>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37" name="Group 36">
            <a:extLst>
              <a:ext uri="{FF2B5EF4-FFF2-40B4-BE49-F238E27FC236}">
                <a16:creationId xmlns:a16="http://schemas.microsoft.com/office/drawing/2014/main" id="{10F49D17-1776-704C-F74F-C44449FC5E27}"/>
              </a:ext>
            </a:extLst>
          </p:cNvPr>
          <p:cNvGrpSpPr/>
          <p:nvPr userDrawn="1"/>
        </p:nvGrpSpPr>
        <p:grpSpPr>
          <a:xfrm>
            <a:off x="12290489" y="-1"/>
            <a:ext cx="2910882" cy="6858001"/>
            <a:chOff x="12290489" y="-1"/>
            <a:chExt cx="2910882" cy="6858001"/>
          </a:xfrm>
        </p:grpSpPr>
        <p:sp>
          <p:nvSpPr>
            <p:cNvPr id="38" name="Rectangle 37">
              <a:extLst>
                <a:ext uri="{FF2B5EF4-FFF2-40B4-BE49-F238E27FC236}">
                  <a16:creationId xmlns:a16="http://schemas.microsoft.com/office/drawing/2014/main" id="{EDF2EBFD-3940-9CE6-E2E4-A2DB14C55283}"/>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39" name="TextBox 38">
              <a:extLst>
                <a:ext uri="{FF2B5EF4-FFF2-40B4-BE49-F238E27FC236}">
                  <a16:creationId xmlns:a16="http://schemas.microsoft.com/office/drawing/2014/main" id="{4FA1526F-D10C-3137-C3EB-5ED0C5512632}"/>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0" name="Straight Connector 39">
              <a:extLst>
                <a:ext uri="{FF2B5EF4-FFF2-40B4-BE49-F238E27FC236}">
                  <a16:creationId xmlns:a16="http://schemas.microsoft.com/office/drawing/2014/main" id="{FDF68A1C-6DE8-56A7-465F-77F758319340}"/>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7F427A8-EEBF-A0CE-7522-66C59E5C6DF4}"/>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3D7672A3-A78B-1FD0-3F75-6020EC5B3B7F}"/>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3" name="TextBox 42">
              <a:extLst>
                <a:ext uri="{FF2B5EF4-FFF2-40B4-BE49-F238E27FC236}">
                  <a16:creationId xmlns:a16="http://schemas.microsoft.com/office/drawing/2014/main" id="{D220AF2A-18A4-D5E2-CC7A-337576F03CC7}"/>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4" name="TextBox 43">
              <a:extLst>
                <a:ext uri="{FF2B5EF4-FFF2-40B4-BE49-F238E27FC236}">
                  <a16:creationId xmlns:a16="http://schemas.microsoft.com/office/drawing/2014/main" id="{9345F942-0D58-8E65-B8C6-D2AA00933647}"/>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5" name="TextBox 44">
              <a:extLst>
                <a:ext uri="{FF2B5EF4-FFF2-40B4-BE49-F238E27FC236}">
                  <a16:creationId xmlns:a16="http://schemas.microsoft.com/office/drawing/2014/main" id="{7AD4600F-A71F-1EBC-44F0-2E985C054719}"/>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6" name="TextBox 45">
              <a:extLst>
                <a:ext uri="{FF2B5EF4-FFF2-40B4-BE49-F238E27FC236}">
                  <a16:creationId xmlns:a16="http://schemas.microsoft.com/office/drawing/2014/main" id="{4A580109-8D86-1BB1-008B-25C45ADD515F}"/>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47" name="Group 46">
              <a:extLst>
                <a:ext uri="{FF2B5EF4-FFF2-40B4-BE49-F238E27FC236}">
                  <a16:creationId xmlns:a16="http://schemas.microsoft.com/office/drawing/2014/main" id="{BD59EE4B-AD30-EDD9-596F-D986D6B32612}"/>
                </a:ext>
              </a:extLst>
            </p:cNvPr>
            <p:cNvGrpSpPr/>
            <p:nvPr userDrawn="1"/>
          </p:nvGrpSpPr>
          <p:grpSpPr>
            <a:xfrm>
              <a:off x="12429548" y="3236396"/>
              <a:ext cx="2735151" cy="1280928"/>
              <a:chOff x="9286315" y="6976989"/>
              <a:chExt cx="2735151" cy="1280928"/>
            </a:xfrm>
          </p:grpSpPr>
          <p:sp>
            <p:nvSpPr>
              <p:cNvPr id="58" name="Rectangle 57">
                <a:extLst>
                  <a:ext uri="{FF2B5EF4-FFF2-40B4-BE49-F238E27FC236}">
                    <a16:creationId xmlns:a16="http://schemas.microsoft.com/office/drawing/2014/main" id="{49D5E409-C37A-B0A2-33BB-0359BF510F25}"/>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9" name="TextBox 58">
                <a:extLst>
                  <a:ext uri="{FF2B5EF4-FFF2-40B4-BE49-F238E27FC236}">
                    <a16:creationId xmlns:a16="http://schemas.microsoft.com/office/drawing/2014/main" id="{EDB34C46-268C-7C96-AE28-BFE240E2A471}"/>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0" name="Graphic 59">
                <a:extLst>
                  <a:ext uri="{FF2B5EF4-FFF2-40B4-BE49-F238E27FC236}">
                    <a16:creationId xmlns:a16="http://schemas.microsoft.com/office/drawing/2014/main" id="{6875A335-18CC-8BF6-B5D9-843B33D62F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61" name="TextBox 60">
                <a:extLst>
                  <a:ext uri="{FF2B5EF4-FFF2-40B4-BE49-F238E27FC236}">
                    <a16:creationId xmlns:a16="http://schemas.microsoft.com/office/drawing/2014/main" id="{4C322459-BC36-4B8E-CFAE-B94820CAD349}"/>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62" name="Picture 61">
                <a:extLst>
                  <a:ext uri="{FF2B5EF4-FFF2-40B4-BE49-F238E27FC236}">
                    <a16:creationId xmlns:a16="http://schemas.microsoft.com/office/drawing/2014/main" id="{9ED8ECBA-C3F7-5048-0976-D24D59563826}"/>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3" name="TextBox 62">
                <a:extLst>
                  <a:ext uri="{FF2B5EF4-FFF2-40B4-BE49-F238E27FC236}">
                    <a16:creationId xmlns:a16="http://schemas.microsoft.com/office/drawing/2014/main" id="{754B0BA7-750B-D607-DC5A-F4F85F52221F}"/>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48" name="Group 47">
              <a:extLst>
                <a:ext uri="{FF2B5EF4-FFF2-40B4-BE49-F238E27FC236}">
                  <a16:creationId xmlns:a16="http://schemas.microsoft.com/office/drawing/2014/main" id="{279BE43B-F235-6EAE-7BF8-457F5AEADC82}"/>
                </a:ext>
              </a:extLst>
            </p:cNvPr>
            <p:cNvGrpSpPr/>
            <p:nvPr userDrawn="1"/>
          </p:nvGrpSpPr>
          <p:grpSpPr>
            <a:xfrm>
              <a:off x="12429548" y="4543123"/>
              <a:ext cx="2735151" cy="2200108"/>
              <a:chOff x="9538241" y="5155416"/>
              <a:chExt cx="2735151" cy="2200108"/>
            </a:xfrm>
          </p:grpSpPr>
          <p:sp>
            <p:nvSpPr>
              <p:cNvPr id="49" name="Rectangle 48">
                <a:extLst>
                  <a:ext uri="{FF2B5EF4-FFF2-40B4-BE49-F238E27FC236}">
                    <a16:creationId xmlns:a16="http://schemas.microsoft.com/office/drawing/2014/main" id="{9BF2F786-4459-B79C-0B6C-AE60936F3550}"/>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0" name="TextBox 49">
                <a:extLst>
                  <a:ext uri="{FF2B5EF4-FFF2-40B4-BE49-F238E27FC236}">
                    <a16:creationId xmlns:a16="http://schemas.microsoft.com/office/drawing/2014/main" id="{6EE5E131-DBB4-125E-2F8F-2AA225201E4E}"/>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1" name="Graphic 50">
                <a:extLst>
                  <a:ext uri="{FF2B5EF4-FFF2-40B4-BE49-F238E27FC236}">
                    <a16:creationId xmlns:a16="http://schemas.microsoft.com/office/drawing/2014/main" id="{13C7612B-4333-2101-D385-32A0F0801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2" name="TextBox 51">
                <a:extLst>
                  <a:ext uri="{FF2B5EF4-FFF2-40B4-BE49-F238E27FC236}">
                    <a16:creationId xmlns:a16="http://schemas.microsoft.com/office/drawing/2014/main" id="{92246FC0-FE5E-C371-C5FE-0C06A53AB56F}"/>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3" name="TextBox 52">
                <a:extLst>
                  <a:ext uri="{FF2B5EF4-FFF2-40B4-BE49-F238E27FC236}">
                    <a16:creationId xmlns:a16="http://schemas.microsoft.com/office/drawing/2014/main" id="{7D86C7BB-19BF-2243-ABDF-E97B5A6A49D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4" name="TextBox 53">
                <a:extLst>
                  <a:ext uri="{FF2B5EF4-FFF2-40B4-BE49-F238E27FC236}">
                    <a16:creationId xmlns:a16="http://schemas.microsoft.com/office/drawing/2014/main" id="{A1904FFB-C739-0F90-C7F5-DA9DED094FAB}"/>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5" name="TextBox 54">
                <a:extLst>
                  <a:ext uri="{FF2B5EF4-FFF2-40B4-BE49-F238E27FC236}">
                    <a16:creationId xmlns:a16="http://schemas.microsoft.com/office/drawing/2014/main" id="{ACB1AC66-5C4B-469C-9B82-3DEC7748C8C2}"/>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6" name="Straight Connector 55">
                <a:extLst>
                  <a:ext uri="{FF2B5EF4-FFF2-40B4-BE49-F238E27FC236}">
                    <a16:creationId xmlns:a16="http://schemas.microsoft.com/office/drawing/2014/main" id="{59F4B141-EF3E-3F29-C00E-0D1B85F79C61}"/>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FA8221B-19B5-DF1D-3769-8CEB0E2CD3AB}"/>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9" name="Picture Placeholder 2">
            <a:extLst>
              <a:ext uri="{FF2B5EF4-FFF2-40B4-BE49-F238E27FC236}">
                <a16:creationId xmlns:a16="http://schemas.microsoft.com/office/drawing/2014/main" id="{549703AA-9655-8130-40CE-159745CE956D}"/>
              </a:ext>
            </a:extLst>
          </p:cNvPr>
          <p:cNvSpPr>
            <a:spLocks noGrp="1" noChangeAspect="1"/>
          </p:cNvSpPr>
          <p:nvPr>
            <p:ph type="pic" sz="quarter" idx="33" hasCustomPrompt="1"/>
          </p:nvPr>
        </p:nvSpPr>
        <p:spPr>
          <a:xfrm>
            <a:off x="6240018" y="1601038"/>
            <a:ext cx="835024" cy="835024"/>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301790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6" name="Picture Placeholder 2">
            <a:extLst>
              <a:ext uri="{FF2B5EF4-FFF2-40B4-BE49-F238E27FC236}">
                <a16:creationId xmlns:a16="http://schemas.microsoft.com/office/drawing/2014/main" id="{029115E3-9D47-7E7E-69DC-D8DCC36D5A95}"/>
              </a:ext>
            </a:extLst>
          </p:cNvPr>
          <p:cNvSpPr>
            <a:spLocks noGrp="1" noChangeAspect="1"/>
          </p:cNvSpPr>
          <p:nvPr>
            <p:ph type="pic" sz="quarter" idx="29" hasCustomPrompt="1"/>
          </p:nvPr>
        </p:nvSpPr>
        <p:spPr>
          <a:xfrm>
            <a:off x="531811" y="1601038"/>
            <a:ext cx="835024" cy="835024"/>
          </a:xfrm>
        </p:spPr>
        <p:txBody>
          <a:bodyPr lIns="144000"/>
          <a:lstStyle>
            <a:lvl1pPr marL="0" indent="0">
              <a:buNone/>
              <a:defRPr sz="1400"/>
            </a:lvl1pPr>
          </a:lstStyle>
          <a:p>
            <a:r>
              <a:rPr lang="en-US"/>
              <a:t>Icon</a:t>
            </a:r>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0" name="Group 39">
            <a:extLst>
              <a:ext uri="{FF2B5EF4-FFF2-40B4-BE49-F238E27FC236}">
                <a16:creationId xmlns:a16="http://schemas.microsoft.com/office/drawing/2014/main" id="{C3479EAD-810E-2127-DFE4-C119FFAAF25F}"/>
              </a:ext>
            </a:extLst>
          </p:cNvPr>
          <p:cNvGrpSpPr/>
          <p:nvPr userDrawn="1"/>
        </p:nvGrpSpPr>
        <p:grpSpPr>
          <a:xfrm>
            <a:off x="12290489" y="-1"/>
            <a:ext cx="2910882" cy="6858001"/>
            <a:chOff x="12290489" y="-1"/>
            <a:chExt cx="2910882" cy="6858001"/>
          </a:xfrm>
        </p:grpSpPr>
        <p:sp>
          <p:nvSpPr>
            <p:cNvPr id="41" name="Rectangle 40">
              <a:extLst>
                <a:ext uri="{FF2B5EF4-FFF2-40B4-BE49-F238E27FC236}">
                  <a16:creationId xmlns:a16="http://schemas.microsoft.com/office/drawing/2014/main" id="{5BDB44CD-9F2B-F58C-094C-02B9892CF15A}"/>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FB15FE9D-716F-C274-7D27-8D223E8ABE60}"/>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3" name="Straight Connector 42">
              <a:extLst>
                <a:ext uri="{FF2B5EF4-FFF2-40B4-BE49-F238E27FC236}">
                  <a16:creationId xmlns:a16="http://schemas.microsoft.com/office/drawing/2014/main" id="{8E80D713-C5E7-B361-2F72-50AD4046E3F8}"/>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3B814A9-8A88-5DDE-79A3-1B2EF1A66658}"/>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D615C7A9-E29B-21F9-E2E8-C923E8968F3E}"/>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6" name="TextBox 45">
              <a:extLst>
                <a:ext uri="{FF2B5EF4-FFF2-40B4-BE49-F238E27FC236}">
                  <a16:creationId xmlns:a16="http://schemas.microsoft.com/office/drawing/2014/main" id="{3EA8DC82-0D60-6232-3BC9-24A65D14C00F}"/>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7" name="TextBox 46">
              <a:extLst>
                <a:ext uri="{FF2B5EF4-FFF2-40B4-BE49-F238E27FC236}">
                  <a16:creationId xmlns:a16="http://schemas.microsoft.com/office/drawing/2014/main" id="{8FB3888D-CF08-9A5E-6087-0A96D2561366}"/>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8" name="TextBox 47">
              <a:extLst>
                <a:ext uri="{FF2B5EF4-FFF2-40B4-BE49-F238E27FC236}">
                  <a16:creationId xmlns:a16="http://schemas.microsoft.com/office/drawing/2014/main" id="{6CBF6BC2-3BF4-D922-4257-F4687B34FC4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9" name="TextBox 48">
              <a:extLst>
                <a:ext uri="{FF2B5EF4-FFF2-40B4-BE49-F238E27FC236}">
                  <a16:creationId xmlns:a16="http://schemas.microsoft.com/office/drawing/2014/main" id="{0A03FA61-0E9A-7595-F64E-CDB3BA8FA0F9}"/>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0" name="Group 49">
              <a:extLst>
                <a:ext uri="{FF2B5EF4-FFF2-40B4-BE49-F238E27FC236}">
                  <a16:creationId xmlns:a16="http://schemas.microsoft.com/office/drawing/2014/main" id="{045C6CE7-1836-CD98-FD2E-3852CC4F95C4}"/>
                </a:ext>
              </a:extLst>
            </p:cNvPr>
            <p:cNvGrpSpPr/>
            <p:nvPr userDrawn="1"/>
          </p:nvGrpSpPr>
          <p:grpSpPr>
            <a:xfrm>
              <a:off x="12429548" y="3236396"/>
              <a:ext cx="2735151" cy="1280928"/>
              <a:chOff x="9286315" y="6976989"/>
              <a:chExt cx="2735151" cy="1280928"/>
            </a:xfrm>
          </p:grpSpPr>
          <p:sp>
            <p:nvSpPr>
              <p:cNvPr id="61" name="Rectangle 60">
                <a:extLst>
                  <a:ext uri="{FF2B5EF4-FFF2-40B4-BE49-F238E27FC236}">
                    <a16:creationId xmlns:a16="http://schemas.microsoft.com/office/drawing/2014/main" id="{A244D9D0-DA66-A41C-0A97-F246FC60386E}"/>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62" name="TextBox 61">
                <a:extLst>
                  <a:ext uri="{FF2B5EF4-FFF2-40B4-BE49-F238E27FC236}">
                    <a16:creationId xmlns:a16="http://schemas.microsoft.com/office/drawing/2014/main" id="{1A64F655-4301-1FB7-250E-9C1A8B5FCB43}"/>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3" name="Graphic 62">
                <a:extLst>
                  <a:ext uri="{FF2B5EF4-FFF2-40B4-BE49-F238E27FC236}">
                    <a16:creationId xmlns:a16="http://schemas.microsoft.com/office/drawing/2014/main" id="{26C4B24F-6463-127F-4A4C-E83AB1F24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28" name="TextBox 127">
                <a:extLst>
                  <a:ext uri="{FF2B5EF4-FFF2-40B4-BE49-F238E27FC236}">
                    <a16:creationId xmlns:a16="http://schemas.microsoft.com/office/drawing/2014/main" id="{49B54B08-0A6A-2E23-571B-DAF9DEE5871E}"/>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29" name="Picture 128">
                <a:extLst>
                  <a:ext uri="{FF2B5EF4-FFF2-40B4-BE49-F238E27FC236}">
                    <a16:creationId xmlns:a16="http://schemas.microsoft.com/office/drawing/2014/main" id="{922454F9-38F9-E75F-229D-6791D73750BD}"/>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1" name="TextBox 130">
                <a:extLst>
                  <a:ext uri="{FF2B5EF4-FFF2-40B4-BE49-F238E27FC236}">
                    <a16:creationId xmlns:a16="http://schemas.microsoft.com/office/drawing/2014/main" id="{89AD0476-0BA4-5FE8-0058-0D8FFD04C7CE}"/>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1" name="Group 50">
              <a:extLst>
                <a:ext uri="{FF2B5EF4-FFF2-40B4-BE49-F238E27FC236}">
                  <a16:creationId xmlns:a16="http://schemas.microsoft.com/office/drawing/2014/main" id="{4BE1028D-B18D-B36F-60B3-4986BFEEF925}"/>
                </a:ext>
              </a:extLst>
            </p:cNvPr>
            <p:cNvGrpSpPr/>
            <p:nvPr userDrawn="1"/>
          </p:nvGrpSpPr>
          <p:grpSpPr>
            <a:xfrm>
              <a:off x="12429548" y="4543123"/>
              <a:ext cx="2735151" cy="2200108"/>
              <a:chOff x="9538241" y="5155416"/>
              <a:chExt cx="2735151" cy="2200108"/>
            </a:xfrm>
          </p:grpSpPr>
          <p:sp>
            <p:nvSpPr>
              <p:cNvPr id="52" name="Rectangle 51">
                <a:extLst>
                  <a:ext uri="{FF2B5EF4-FFF2-40B4-BE49-F238E27FC236}">
                    <a16:creationId xmlns:a16="http://schemas.microsoft.com/office/drawing/2014/main" id="{0A9ABB30-2A24-E0D2-55B0-A73CE39D109F}"/>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3" name="TextBox 52">
                <a:extLst>
                  <a:ext uri="{FF2B5EF4-FFF2-40B4-BE49-F238E27FC236}">
                    <a16:creationId xmlns:a16="http://schemas.microsoft.com/office/drawing/2014/main" id="{10A95012-A7F5-02FE-E678-BF6265893549}"/>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4" name="Graphic 53">
                <a:extLst>
                  <a:ext uri="{FF2B5EF4-FFF2-40B4-BE49-F238E27FC236}">
                    <a16:creationId xmlns:a16="http://schemas.microsoft.com/office/drawing/2014/main" id="{C7D43E17-4D5B-8DC8-6045-9AA3AA7D6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5" name="TextBox 54">
                <a:extLst>
                  <a:ext uri="{FF2B5EF4-FFF2-40B4-BE49-F238E27FC236}">
                    <a16:creationId xmlns:a16="http://schemas.microsoft.com/office/drawing/2014/main" id="{EAA03FF1-2DB4-2322-26D7-04553EC0EC12}"/>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6" name="TextBox 55">
                <a:extLst>
                  <a:ext uri="{FF2B5EF4-FFF2-40B4-BE49-F238E27FC236}">
                    <a16:creationId xmlns:a16="http://schemas.microsoft.com/office/drawing/2014/main" id="{D47EFAF2-523E-10C5-E026-1FF65E7FB2E5}"/>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7" name="TextBox 56">
                <a:extLst>
                  <a:ext uri="{FF2B5EF4-FFF2-40B4-BE49-F238E27FC236}">
                    <a16:creationId xmlns:a16="http://schemas.microsoft.com/office/drawing/2014/main" id="{3B24F0A0-8AA7-8379-5E4A-1A2A95667D7D}"/>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8" name="TextBox 57">
                <a:extLst>
                  <a:ext uri="{FF2B5EF4-FFF2-40B4-BE49-F238E27FC236}">
                    <a16:creationId xmlns:a16="http://schemas.microsoft.com/office/drawing/2014/main" id="{01829B35-272F-4074-92CC-A156C1CDADDD}"/>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9" name="Straight Connector 58">
                <a:extLst>
                  <a:ext uri="{FF2B5EF4-FFF2-40B4-BE49-F238E27FC236}">
                    <a16:creationId xmlns:a16="http://schemas.microsoft.com/office/drawing/2014/main" id="{7939134C-69A1-0463-A252-1582C51C7954}"/>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F829B6B-797B-FB9F-5F92-9FEF0A3BFBE3}"/>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139D0396-5251-18D3-6D1D-FB672FB44CDE}"/>
              </a:ext>
            </a:extLst>
          </p:cNvPr>
          <p:cNvSpPr>
            <a:spLocks noGrp="1" noChangeAspect="1"/>
          </p:cNvSpPr>
          <p:nvPr>
            <p:ph type="pic" sz="quarter" idx="45" hasCustomPrompt="1"/>
          </p:nvPr>
        </p:nvSpPr>
        <p:spPr>
          <a:xfrm>
            <a:off x="4340711"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9" name="Picture Placeholder 2">
            <a:extLst>
              <a:ext uri="{FF2B5EF4-FFF2-40B4-BE49-F238E27FC236}">
                <a16:creationId xmlns:a16="http://schemas.microsoft.com/office/drawing/2014/main" id="{EB49F5C6-BE22-7E23-F398-419AF46EA9C3}"/>
              </a:ext>
            </a:extLst>
          </p:cNvPr>
          <p:cNvSpPr>
            <a:spLocks noGrp="1" noChangeAspect="1"/>
          </p:cNvSpPr>
          <p:nvPr>
            <p:ph type="pic" sz="quarter" idx="48" hasCustomPrompt="1"/>
          </p:nvPr>
        </p:nvSpPr>
        <p:spPr>
          <a:xfrm>
            <a:off x="8149611" y="1601038"/>
            <a:ext cx="835024" cy="835024"/>
          </a:xfrm>
        </p:spPr>
        <p:txBody>
          <a:bodyPr lIns="144000"/>
          <a:lstStyle>
            <a:lvl1pPr marL="0" indent="0">
              <a:buNone/>
              <a:defRPr sz="1400"/>
            </a:lvl1pPr>
          </a:lstStyle>
          <a:p>
            <a:r>
              <a:rPr lang="en-US"/>
              <a:t>Icon</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263869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4" name="Picture Placeholder 2">
            <a:extLst>
              <a:ext uri="{FF2B5EF4-FFF2-40B4-BE49-F238E27FC236}">
                <a16:creationId xmlns:a16="http://schemas.microsoft.com/office/drawing/2014/main" id="{0AAFB50F-094B-2881-F919-B1EE84ACE5D7}"/>
              </a:ext>
            </a:extLst>
          </p:cNvPr>
          <p:cNvSpPr>
            <a:spLocks noGrp="1" noChangeAspect="1"/>
          </p:cNvSpPr>
          <p:nvPr>
            <p:ph type="pic" sz="quarter" idx="31" hasCustomPrompt="1"/>
          </p:nvPr>
        </p:nvSpPr>
        <p:spPr>
          <a:xfrm>
            <a:off x="531812" y="1601038"/>
            <a:ext cx="835024" cy="835024"/>
          </a:xfrm>
        </p:spPr>
        <p:txBody>
          <a:bodyPr lIns="144000"/>
          <a:lstStyle>
            <a:lvl1pPr marL="0" indent="0">
              <a:buNone/>
              <a:defRPr sz="1400"/>
            </a:lvl1pPr>
          </a:lstStyle>
          <a:p>
            <a:r>
              <a:rPr lang="en-US"/>
              <a:t>Icon</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3" name="Group 42">
            <a:extLst>
              <a:ext uri="{FF2B5EF4-FFF2-40B4-BE49-F238E27FC236}">
                <a16:creationId xmlns:a16="http://schemas.microsoft.com/office/drawing/2014/main" id="{717DDAE4-62DE-EEF2-E43F-005ACD006E14}"/>
              </a:ext>
            </a:extLst>
          </p:cNvPr>
          <p:cNvGrpSpPr/>
          <p:nvPr userDrawn="1"/>
        </p:nvGrpSpPr>
        <p:grpSpPr>
          <a:xfrm>
            <a:off x="12290489" y="-1"/>
            <a:ext cx="2910882" cy="6858001"/>
            <a:chOff x="12290489" y="-1"/>
            <a:chExt cx="2910882" cy="6858001"/>
          </a:xfrm>
        </p:grpSpPr>
        <p:sp>
          <p:nvSpPr>
            <p:cNvPr id="44" name="Rectangle 43">
              <a:extLst>
                <a:ext uri="{FF2B5EF4-FFF2-40B4-BE49-F238E27FC236}">
                  <a16:creationId xmlns:a16="http://schemas.microsoft.com/office/drawing/2014/main" id="{74829545-917D-5369-077E-2A4E82074C6F}"/>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91214599-3AC4-B786-02F0-AE5566352055}"/>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6" name="Straight Connector 45">
              <a:extLst>
                <a:ext uri="{FF2B5EF4-FFF2-40B4-BE49-F238E27FC236}">
                  <a16:creationId xmlns:a16="http://schemas.microsoft.com/office/drawing/2014/main" id="{BCA5B2B5-C2E0-2592-2785-4F84ED886D75}"/>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22702B7-28A0-668C-65B6-669BFACDF46D}"/>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8" name="TextBox 47">
              <a:extLst>
                <a:ext uri="{FF2B5EF4-FFF2-40B4-BE49-F238E27FC236}">
                  <a16:creationId xmlns:a16="http://schemas.microsoft.com/office/drawing/2014/main" id="{8C58B4C5-C329-4790-4200-9150B0A43C33}"/>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9" name="TextBox 48">
              <a:extLst>
                <a:ext uri="{FF2B5EF4-FFF2-40B4-BE49-F238E27FC236}">
                  <a16:creationId xmlns:a16="http://schemas.microsoft.com/office/drawing/2014/main" id="{D5299741-2394-3A23-F67F-F322FE1C0CB8}"/>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50" name="TextBox 49">
              <a:extLst>
                <a:ext uri="{FF2B5EF4-FFF2-40B4-BE49-F238E27FC236}">
                  <a16:creationId xmlns:a16="http://schemas.microsoft.com/office/drawing/2014/main" id="{43A73320-4AE9-4630-370C-00C5ADECD4A5}"/>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51" name="TextBox 50">
              <a:extLst>
                <a:ext uri="{FF2B5EF4-FFF2-40B4-BE49-F238E27FC236}">
                  <a16:creationId xmlns:a16="http://schemas.microsoft.com/office/drawing/2014/main" id="{36600997-0C5B-7E7E-13B9-8B1FBC40768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52" name="TextBox 51">
              <a:extLst>
                <a:ext uri="{FF2B5EF4-FFF2-40B4-BE49-F238E27FC236}">
                  <a16:creationId xmlns:a16="http://schemas.microsoft.com/office/drawing/2014/main" id="{222AF4B2-579A-DE69-535D-5A7232B8BF25}"/>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3" name="Group 52">
              <a:extLst>
                <a:ext uri="{FF2B5EF4-FFF2-40B4-BE49-F238E27FC236}">
                  <a16:creationId xmlns:a16="http://schemas.microsoft.com/office/drawing/2014/main" id="{D431143D-EA3F-BA31-FDD0-86758B90458F}"/>
                </a:ext>
              </a:extLst>
            </p:cNvPr>
            <p:cNvGrpSpPr/>
            <p:nvPr userDrawn="1"/>
          </p:nvGrpSpPr>
          <p:grpSpPr>
            <a:xfrm>
              <a:off x="12429548" y="3236396"/>
              <a:ext cx="2735151" cy="1280928"/>
              <a:chOff x="9286315" y="6976989"/>
              <a:chExt cx="2735151" cy="1280928"/>
            </a:xfrm>
          </p:grpSpPr>
          <p:sp>
            <p:nvSpPr>
              <p:cNvPr id="128" name="Rectangle 127">
                <a:extLst>
                  <a:ext uri="{FF2B5EF4-FFF2-40B4-BE49-F238E27FC236}">
                    <a16:creationId xmlns:a16="http://schemas.microsoft.com/office/drawing/2014/main" id="{992C18FF-FCA0-B6DC-4B5F-813875A58CAD}"/>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129" name="TextBox 128">
                <a:extLst>
                  <a:ext uri="{FF2B5EF4-FFF2-40B4-BE49-F238E27FC236}">
                    <a16:creationId xmlns:a16="http://schemas.microsoft.com/office/drawing/2014/main" id="{CC870698-701A-2242-78AE-B6CBE951C53A}"/>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131" name="Graphic 130">
                <a:extLst>
                  <a:ext uri="{FF2B5EF4-FFF2-40B4-BE49-F238E27FC236}">
                    <a16:creationId xmlns:a16="http://schemas.microsoft.com/office/drawing/2014/main" id="{27F479C9-EBF7-C89C-EBDD-699C93B929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32" name="TextBox 131">
                <a:extLst>
                  <a:ext uri="{FF2B5EF4-FFF2-40B4-BE49-F238E27FC236}">
                    <a16:creationId xmlns:a16="http://schemas.microsoft.com/office/drawing/2014/main" id="{A8B38676-38BD-C97A-3E60-811AD05F329A}"/>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33" name="Picture 132">
                <a:extLst>
                  <a:ext uri="{FF2B5EF4-FFF2-40B4-BE49-F238E27FC236}">
                    <a16:creationId xmlns:a16="http://schemas.microsoft.com/office/drawing/2014/main" id="{52C3F74E-3500-E869-070E-EB7D7CFFDD4B}"/>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4" name="TextBox 133">
                <a:extLst>
                  <a:ext uri="{FF2B5EF4-FFF2-40B4-BE49-F238E27FC236}">
                    <a16:creationId xmlns:a16="http://schemas.microsoft.com/office/drawing/2014/main" id="{FD2E6A13-5E3C-A37E-FF9D-6CC65A1A8599}"/>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4" name="Group 53">
              <a:extLst>
                <a:ext uri="{FF2B5EF4-FFF2-40B4-BE49-F238E27FC236}">
                  <a16:creationId xmlns:a16="http://schemas.microsoft.com/office/drawing/2014/main" id="{C17097D5-36D6-39B2-EA5B-55509107C41A}"/>
                </a:ext>
              </a:extLst>
            </p:cNvPr>
            <p:cNvGrpSpPr/>
            <p:nvPr userDrawn="1"/>
          </p:nvGrpSpPr>
          <p:grpSpPr>
            <a:xfrm>
              <a:off x="12429548" y="4543123"/>
              <a:ext cx="2735151" cy="2200108"/>
              <a:chOff x="9538241" y="5155416"/>
              <a:chExt cx="2735151" cy="2200108"/>
            </a:xfrm>
          </p:grpSpPr>
          <p:sp>
            <p:nvSpPr>
              <p:cNvPr id="55" name="Rectangle 54">
                <a:extLst>
                  <a:ext uri="{FF2B5EF4-FFF2-40B4-BE49-F238E27FC236}">
                    <a16:creationId xmlns:a16="http://schemas.microsoft.com/office/drawing/2014/main" id="{3834CD4C-1311-915F-D846-C8EF6D502AC7}"/>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6" name="TextBox 55">
                <a:extLst>
                  <a:ext uri="{FF2B5EF4-FFF2-40B4-BE49-F238E27FC236}">
                    <a16:creationId xmlns:a16="http://schemas.microsoft.com/office/drawing/2014/main" id="{26D4593E-4325-4054-E8E0-2C4565BC0804}"/>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7" name="Graphic 56">
                <a:extLst>
                  <a:ext uri="{FF2B5EF4-FFF2-40B4-BE49-F238E27FC236}">
                    <a16:creationId xmlns:a16="http://schemas.microsoft.com/office/drawing/2014/main" id="{AB5C6E66-2D1C-CA85-B320-68D3759A1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8" name="TextBox 57">
                <a:extLst>
                  <a:ext uri="{FF2B5EF4-FFF2-40B4-BE49-F238E27FC236}">
                    <a16:creationId xmlns:a16="http://schemas.microsoft.com/office/drawing/2014/main" id="{59524F0B-C3FC-E96B-9EF5-AD8583AA42AC}"/>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9" name="TextBox 58">
                <a:extLst>
                  <a:ext uri="{FF2B5EF4-FFF2-40B4-BE49-F238E27FC236}">
                    <a16:creationId xmlns:a16="http://schemas.microsoft.com/office/drawing/2014/main" id="{BE622394-901B-B821-BDE6-422E33014D2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60" name="TextBox 59">
                <a:extLst>
                  <a:ext uri="{FF2B5EF4-FFF2-40B4-BE49-F238E27FC236}">
                    <a16:creationId xmlns:a16="http://schemas.microsoft.com/office/drawing/2014/main" id="{7AD17B2F-A0CC-7E95-D315-F28D5BBC0E3A}"/>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61" name="TextBox 60">
                <a:extLst>
                  <a:ext uri="{FF2B5EF4-FFF2-40B4-BE49-F238E27FC236}">
                    <a16:creationId xmlns:a16="http://schemas.microsoft.com/office/drawing/2014/main" id="{D9245573-D378-F3B6-9D43-7A0AC9D3F674}"/>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62" name="Straight Connector 61">
                <a:extLst>
                  <a:ext uri="{FF2B5EF4-FFF2-40B4-BE49-F238E27FC236}">
                    <a16:creationId xmlns:a16="http://schemas.microsoft.com/office/drawing/2014/main" id="{DF948D1D-C3E1-EF3A-5CFF-FC5BD4F401D2}"/>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6D6806E-4824-9CA0-7A29-8C9379EA11A7}"/>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7" name="Picture Placeholder 2">
            <a:extLst>
              <a:ext uri="{FF2B5EF4-FFF2-40B4-BE49-F238E27FC236}">
                <a16:creationId xmlns:a16="http://schemas.microsoft.com/office/drawing/2014/main" id="{7742E333-DAE8-AADC-AB85-E09272B827B3}"/>
              </a:ext>
            </a:extLst>
          </p:cNvPr>
          <p:cNvSpPr>
            <a:spLocks noGrp="1" noChangeAspect="1"/>
          </p:cNvSpPr>
          <p:nvPr>
            <p:ph type="pic" sz="quarter" idx="50" hasCustomPrompt="1"/>
          </p:nvPr>
        </p:nvSpPr>
        <p:spPr>
          <a:xfrm>
            <a:off x="3380247" y="1601038"/>
            <a:ext cx="835024" cy="835024"/>
          </a:xfrm>
        </p:spPr>
        <p:txBody>
          <a:bodyPr lIns="144000"/>
          <a:lstStyle>
            <a:lvl1pPr marL="0" indent="0">
              <a:buNone/>
              <a:defRPr sz="1400"/>
            </a:lvl1pPr>
          </a:lstStyle>
          <a:p>
            <a:r>
              <a:rPr lang="en-US"/>
              <a:t>Icon</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3" name="Picture Placeholder 2">
            <a:extLst>
              <a:ext uri="{FF2B5EF4-FFF2-40B4-BE49-F238E27FC236}">
                <a16:creationId xmlns:a16="http://schemas.microsoft.com/office/drawing/2014/main" id="{49D03249-A3CA-5A91-C717-27E68D6F7831}"/>
              </a:ext>
            </a:extLst>
          </p:cNvPr>
          <p:cNvSpPr>
            <a:spLocks noGrp="1" noChangeAspect="1"/>
          </p:cNvSpPr>
          <p:nvPr>
            <p:ph type="pic" sz="quarter" idx="53" hasCustomPrompt="1"/>
          </p:nvPr>
        </p:nvSpPr>
        <p:spPr>
          <a:xfrm>
            <a:off x="6228682" y="1601038"/>
            <a:ext cx="835024" cy="835024"/>
          </a:xfrm>
        </p:spPr>
        <p:txBody>
          <a:bodyPr lIns="144000"/>
          <a:lstStyle>
            <a:lvl1pPr marL="0" indent="0">
              <a:buNone/>
              <a:defRPr sz="1400"/>
            </a:lvl1pPr>
          </a:lstStyle>
          <a:p>
            <a:r>
              <a:rPr lang="en-US"/>
              <a:t>Icon</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63A76360-B909-3A81-788A-127C2E0DCFCA}"/>
              </a:ext>
            </a:extLst>
          </p:cNvPr>
          <p:cNvSpPr>
            <a:spLocks noGrp="1" noChangeAspect="1"/>
          </p:cNvSpPr>
          <p:nvPr>
            <p:ph type="pic" sz="quarter" idx="56" hasCustomPrompt="1"/>
          </p:nvPr>
        </p:nvSpPr>
        <p:spPr>
          <a:xfrm>
            <a:off x="9077116"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9756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_Black (No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37" name="Group 36">
            <a:extLst>
              <a:ext uri="{FF2B5EF4-FFF2-40B4-BE49-F238E27FC236}">
                <a16:creationId xmlns:a16="http://schemas.microsoft.com/office/drawing/2014/main" id="{10F49D17-1776-704C-F74F-C44449FC5E27}"/>
              </a:ext>
            </a:extLst>
          </p:cNvPr>
          <p:cNvGrpSpPr/>
          <p:nvPr userDrawn="1"/>
        </p:nvGrpSpPr>
        <p:grpSpPr>
          <a:xfrm>
            <a:off x="12290489" y="-1"/>
            <a:ext cx="2910882" cy="6858001"/>
            <a:chOff x="12290489" y="-1"/>
            <a:chExt cx="2910882" cy="6858001"/>
          </a:xfrm>
        </p:grpSpPr>
        <p:sp>
          <p:nvSpPr>
            <p:cNvPr id="38" name="Rectangle 37">
              <a:extLst>
                <a:ext uri="{FF2B5EF4-FFF2-40B4-BE49-F238E27FC236}">
                  <a16:creationId xmlns:a16="http://schemas.microsoft.com/office/drawing/2014/main" id="{EDF2EBFD-3940-9CE6-E2E4-A2DB14C55283}"/>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39" name="TextBox 38">
              <a:extLst>
                <a:ext uri="{FF2B5EF4-FFF2-40B4-BE49-F238E27FC236}">
                  <a16:creationId xmlns:a16="http://schemas.microsoft.com/office/drawing/2014/main" id="{4FA1526F-D10C-3137-C3EB-5ED0C5512632}"/>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0" name="Straight Connector 39">
              <a:extLst>
                <a:ext uri="{FF2B5EF4-FFF2-40B4-BE49-F238E27FC236}">
                  <a16:creationId xmlns:a16="http://schemas.microsoft.com/office/drawing/2014/main" id="{FDF68A1C-6DE8-56A7-465F-77F758319340}"/>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7F427A8-EEBF-A0CE-7522-66C59E5C6DF4}"/>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3D7672A3-A78B-1FD0-3F75-6020EC5B3B7F}"/>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3" name="TextBox 42">
              <a:extLst>
                <a:ext uri="{FF2B5EF4-FFF2-40B4-BE49-F238E27FC236}">
                  <a16:creationId xmlns:a16="http://schemas.microsoft.com/office/drawing/2014/main" id="{D220AF2A-18A4-D5E2-CC7A-337576F03CC7}"/>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4" name="TextBox 43">
              <a:extLst>
                <a:ext uri="{FF2B5EF4-FFF2-40B4-BE49-F238E27FC236}">
                  <a16:creationId xmlns:a16="http://schemas.microsoft.com/office/drawing/2014/main" id="{9345F942-0D58-8E65-B8C6-D2AA00933647}"/>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5" name="TextBox 44">
              <a:extLst>
                <a:ext uri="{FF2B5EF4-FFF2-40B4-BE49-F238E27FC236}">
                  <a16:creationId xmlns:a16="http://schemas.microsoft.com/office/drawing/2014/main" id="{7AD4600F-A71F-1EBC-44F0-2E985C054719}"/>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6" name="TextBox 45">
              <a:extLst>
                <a:ext uri="{FF2B5EF4-FFF2-40B4-BE49-F238E27FC236}">
                  <a16:creationId xmlns:a16="http://schemas.microsoft.com/office/drawing/2014/main" id="{4A580109-8D86-1BB1-008B-25C45ADD515F}"/>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47" name="Group 46">
              <a:extLst>
                <a:ext uri="{FF2B5EF4-FFF2-40B4-BE49-F238E27FC236}">
                  <a16:creationId xmlns:a16="http://schemas.microsoft.com/office/drawing/2014/main" id="{BD59EE4B-AD30-EDD9-596F-D986D6B32612}"/>
                </a:ext>
              </a:extLst>
            </p:cNvPr>
            <p:cNvGrpSpPr/>
            <p:nvPr userDrawn="1"/>
          </p:nvGrpSpPr>
          <p:grpSpPr>
            <a:xfrm>
              <a:off x="12429548" y="3236396"/>
              <a:ext cx="2735151" cy="1280928"/>
              <a:chOff x="9286315" y="6976989"/>
              <a:chExt cx="2735151" cy="1280928"/>
            </a:xfrm>
          </p:grpSpPr>
          <p:sp>
            <p:nvSpPr>
              <p:cNvPr id="58" name="Rectangle 57">
                <a:extLst>
                  <a:ext uri="{FF2B5EF4-FFF2-40B4-BE49-F238E27FC236}">
                    <a16:creationId xmlns:a16="http://schemas.microsoft.com/office/drawing/2014/main" id="{49D5E409-C37A-B0A2-33BB-0359BF510F25}"/>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9" name="TextBox 58">
                <a:extLst>
                  <a:ext uri="{FF2B5EF4-FFF2-40B4-BE49-F238E27FC236}">
                    <a16:creationId xmlns:a16="http://schemas.microsoft.com/office/drawing/2014/main" id="{EDB34C46-268C-7C96-AE28-BFE240E2A471}"/>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0" name="Graphic 59">
                <a:extLst>
                  <a:ext uri="{FF2B5EF4-FFF2-40B4-BE49-F238E27FC236}">
                    <a16:creationId xmlns:a16="http://schemas.microsoft.com/office/drawing/2014/main" id="{6875A335-18CC-8BF6-B5D9-843B33D62F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61" name="TextBox 60">
                <a:extLst>
                  <a:ext uri="{FF2B5EF4-FFF2-40B4-BE49-F238E27FC236}">
                    <a16:creationId xmlns:a16="http://schemas.microsoft.com/office/drawing/2014/main" id="{4C322459-BC36-4B8E-CFAE-B94820CAD349}"/>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62" name="Picture 61">
                <a:extLst>
                  <a:ext uri="{FF2B5EF4-FFF2-40B4-BE49-F238E27FC236}">
                    <a16:creationId xmlns:a16="http://schemas.microsoft.com/office/drawing/2014/main" id="{9ED8ECBA-C3F7-5048-0976-D24D59563826}"/>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3" name="TextBox 62">
                <a:extLst>
                  <a:ext uri="{FF2B5EF4-FFF2-40B4-BE49-F238E27FC236}">
                    <a16:creationId xmlns:a16="http://schemas.microsoft.com/office/drawing/2014/main" id="{754B0BA7-750B-D607-DC5A-F4F85F52221F}"/>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48" name="Group 47">
              <a:extLst>
                <a:ext uri="{FF2B5EF4-FFF2-40B4-BE49-F238E27FC236}">
                  <a16:creationId xmlns:a16="http://schemas.microsoft.com/office/drawing/2014/main" id="{279BE43B-F235-6EAE-7BF8-457F5AEADC82}"/>
                </a:ext>
              </a:extLst>
            </p:cNvPr>
            <p:cNvGrpSpPr/>
            <p:nvPr userDrawn="1"/>
          </p:nvGrpSpPr>
          <p:grpSpPr>
            <a:xfrm>
              <a:off x="12429548" y="4543123"/>
              <a:ext cx="2735151" cy="2200108"/>
              <a:chOff x="9538241" y="5155416"/>
              <a:chExt cx="2735151" cy="2200108"/>
            </a:xfrm>
          </p:grpSpPr>
          <p:sp>
            <p:nvSpPr>
              <p:cNvPr id="49" name="Rectangle 48">
                <a:extLst>
                  <a:ext uri="{FF2B5EF4-FFF2-40B4-BE49-F238E27FC236}">
                    <a16:creationId xmlns:a16="http://schemas.microsoft.com/office/drawing/2014/main" id="{9BF2F786-4459-B79C-0B6C-AE60936F3550}"/>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0" name="TextBox 49">
                <a:extLst>
                  <a:ext uri="{FF2B5EF4-FFF2-40B4-BE49-F238E27FC236}">
                    <a16:creationId xmlns:a16="http://schemas.microsoft.com/office/drawing/2014/main" id="{6EE5E131-DBB4-125E-2F8F-2AA225201E4E}"/>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1" name="Graphic 50">
                <a:extLst>
                  <a:ext uri="{FF2B5EF4-FFF2-40B4-BE49-F238E27FC236}">
                    <a16:creationId xmlns:a16="http://schemas.microsoft.com/office/drawing/2014/main" id="{13C7612B-4333-2101-D385-32A0F0801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2" name="TextBox 51">
                <a:extLst>
                  <a:ext uri="{FF2B5EF4-FFF2-40B4-BE49-F238E27FC236}">
                    <a16:creationId xmlns:a16="http://schemas.microsoft.com/office/drawing/2014/main" id="{92246FC0-FE5E-C371-C5FE-0C06A53AB56F}"/>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3" name="TextBox 52">
                <a:extLst>
                  <a:ext uri="{FF2B5EF4-FFF2-40B4-BE49-F238E27FC236}">
                    <a16:creationId xmlns:a16="http://schemas.microsoft.com/office/drawing/2014/main" id="{7D86C7BB-19BF-2243-ABDF-E97B5A6A49D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4" name="TextBox 53">
                <a:extLst>
                  <a:ext uri="{FF2B5EF4-FFF2-40B4-BE49-F238E27FC236}">
                    <a16:creationId xmlns:a16="http://schemas.microsoft.com/office/drawing/2014/main" id="{A1904FFB-C739-0F90-C7F5-DA9DED094FAB}"/>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5" name="TextBox 54">
                <a:extLst>
                  <a:ext uri="{FF2B5EF4-FFF2-40B4-BE49-F238E27FC236}">
                    <a16:creationId xmlns:a16="http://schemas.microsoft.com/office/drawing/2014/main" id="{ACB1AC66-5C4B-469C-9B82-3DEC7748C8C2}"/>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6" name="Straight Connector 55">
                <a:extLst>
                  <a:ext uri="{FF2B5EF4-FFF2-40B4-BE49-F238E27FC236}">
                    <a16:creationId xmlns:a16="http://schemas.microsoft.com/office/drawing/2014/main" id="{59F4B141-EF3E-3F29-C00E-0D1B85F79C61}"/>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FA8221B-19B5-DF1D-3769-8CEB0E2CD3AB}"/>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19120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_Black (No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0" name="Group 39">
            <a:extLst>
              <a:ext uri="{FF2B5EF4-FFF2-40B4-BE49-F238E27FC236}">
                <a16:creationId xmlns:a16="http://schemas.microsoft.com/office/drawing/2014/main" id="{C3479EAD-810E-2127-DFE4-C119FFAAF25F}"/>
              </a:ext>
            </a:extLst>
          </p:cNvPr>
          <p:cNvGrpSpPr/>
          <p:nvPr userDrawn="1"/>
        </p:nvGrpSpPr>
        <p:grpSpPr>
          <a:xfrm>
            <a:off x="12290489" y="-1"/>
            <a:ext cx="2910882" cy="6858001"/>
            <a:chOff x="12290489" y="-1"/>
            <a:chExt cx="2910882" cy="6858001"/>
          </a:xfrm>
        </p:grpSpPr>
        <p:sp>
          <p:nvSpPr>
            <p:cNvPr id="41" name="Rectangle 40">
              <a:extLst>
                <a:ext uri="{FF2B5EF4-FFF2-40B4-BE49-F238E27FC236}">
                  <a16:creationId xmlns:a16="http://schemas.microsoft.com/office/drawing/2014/main" id="{5BDB44CD-9F2B-F58C-094C-02B9892CF15A}"/>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2" name="TextBox 41">
              <a:extLst>
                <a:ext uri="{FF2B5EF4-FFF2-40B4-BE49-F238E27FC236}">
                  <a16:creationId xmlns:a16="http://schemas.microsoft.com/office/drawing/2014/main" id="{FB15FE9D-716F-C274-7D27-8D223E8ABE60}"/>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3" name="Straight Connector 42">
              <a:extLst>
                <a:ext uri="{FF2B5EF4-FFF2-40B4-BE49-F238E27FC236}">
                  <a16:creationId xmlns:a16="http://schemas.microsoft.com/office/drawing/2014/main" id="{8E80D713-C5E7-B361-2F72-50AD4046E3F8}"/>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3B814A9-8A88-5DDE-79A3-1B2EF1A66658}"/>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D615C7A9-E29B-21F9-E2E8-C923E8968F3E}"/>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6" name="TextBox 45">
              <a:extLst>
                <a:ext uri="{FF2B5EF4-FFF2-40B4-BE49-F238E27FC236}">
                  <a16:creationId xmlns:a16="http://schemas.microsoft.com/office/drawing/2014/main" id="{3EA8DC82-0D60-6232-3BC9-24A65D14C00F}"/>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47" name="TextBox 46">
              <a:extLst>
                <a:ext uri="{FF2B5EF4-FFF2-40B4-BE49-F238E27FC236}">
                  <a16:creationId xmlns:a16="http://schemas.microsoft.com/office/drawing/2014/main" id="{8FB3888D-CF08-9A5E-6087-0A96D2561366}"/>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48" name="TextBox 47">
              <a:extLst>
                <a:ext uri="{FF2B5EF4-FFF2-40B4-BE49-F238E27FC236}">
                  <a16:creationId xmlns:a16="http://schemas.microsoft.com/office/drawing/2014/main" id="{6CBF6BC2-3BF4-D922-4257-F4687B34FC4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49" name="TextBox 48">
              <a:extLst>
                <a:ext uri="{FF2B5EF4-FFF2-40B4-BE49-F238E27FC236}">
                  <a16:creationId xmlns:a16="http://schemas.microsoft.com/office/drawing/2014/main" id="{0A03FA61-0E9A-7595-F64E-CDB3BA8FA0F9}"/>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0" name="Group 49">
              <a:extLst>
                <a:ext uri="{FF2B5EF4-FFF2-40B4-BE49-F238E27FC236}">
                  <a16:creationId xmlns:a16="http://schemas.microsoft.com/office/drawing/2014/main" id="{045C6CE7-1836-CD98-FD2E-3852CC4F95C4}"/>
                </a:ext>
              </a:extLst>
            </p:cNvPr>
            <p:cNvGrpSpPr/>
            <p:nvPr userDrawn="1"/>
          </p:nvGrpSpPr>
          <p:grpSpPr>
            <a:xfrm>
              <a:off x="12429548" y="3236396"/>
              <a:ext cx="2735151" cy="1280928"/>
              <a:chOff x="9286315" y="6976989"/>
              <a:chExt cx="2735151" cy="1280928"/>
            </a:xfrm>
          </p:grpSpPr>
          <p:sp>
            <p:nvSpPr>
              <p:cNvPr id="61" name="Rectangle 60">
                <a:extLst>
                  <a:ext uri="{FF2B5EF4-FFF2-40B4-BE49-F238E27FC236}">
                    <a16:creationId xmlns:a16="http://schemas.microsoft.com/office/drawing/2014/main" id="{A244D9D0-DA66-A41C-0A97-F246FC60386E}"/>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62" name="TextBox 61">
                <a:extLst>
                  <a:ext uri="{FF2B5EF4-FFF2-40B4-BE49-F238E27FC236}">
                    <a16:creationId xmlns:a16="http://schemas.microsoft.com/office/drawing/2014/main" id="{1A64F655-4301-1FB7-250E-9C1A8B5FCB43}"/>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63" name="Graphic 62">
                <a:extLst>
                  <a:ext uri="{FF2B5EF4-FFF2-40B4-BE49-F238E27FC236}">
                    <a16:creationId xmlns:a16="http://schemas.microsoft.com/office/drawing/2014/main" id="{26C4B24F-6463-127F-4A4C-E83AB1F24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28" name="TextBox 127">
                <a:extLst>
                  <a:ext uri="{FF2B5EF4-FFF2-40B4-BE49-F238E27FC236}">
                    <a16:creationId xmlns:a16="http://schemas.microsoft.com/office/drawing/2014/main" id="{49B54B08-0A6A-2E23-571B-DAF9DEE5871E}"/>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29" name="Picture 128">
                <a:extLst>
                  <a:ext uri="{FF2B5EF4-FFF2-40B4-BE49-F238E27FC236}">
                    <a16:creationId xmlns:a16="http://schemas.microsoft.com/office/drawing/2014/main" id="{922454F9-38F9-E75F-229D-6791D73750BD}"/>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1" name="TextBox 130">
                <a:extLst>
                  <a:ext uri="{FF2B5EF4-FFF2-40B4-BE49-F238E27FC236}">
                    <a16:creationId xmlns:a16="http://schemas.microsoft.com/office/drawing/2014/main" id="{89AD0476-0BA4-5FE8-0058-0D8FFD04C7CE}"/>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1" name="Group 50">
              <a:extLst>
                <a:ext uri="{FF2B5EF4-FFF2-40B4-BE49-F238E27FC236}">
                  <a16:creationId xmlns:a16="http://schemas.microsoft.com/office/drawing/2014/main" id="{4BE1028D-B18D-B36F-60B3-4986BFEEF925}"/>
                </a:ext>
              </a:extLst>
            </p:cNvPr>
            <p:cNvGrpSpPr/>
            <p:nvPr userDrawn="1"/>
          </p:nvGrpSpPr>
          <p:grpSpPr>
            <a:xfrm>
              <a:off x="12429548" y="4543123"/>
              <a:ext cx="2735151" cy="2200108"/>
              <a:chOff x="9538241" y="5155416"/>
              <a:chExt cx="2735151" cy="2200108"/>
            </a:xfrm>
          </p:grpSpPr>
          <p:sp>
            <p:nvSpPr>
              <p:cNvPr id="52" name="Rectangle 51">
                <a:extLst>
                  <a:ext uri="{FF2B5EF4-FFF2-40B4-BE49-F238E27FC236}">
                    <a16:creationId xmlns:a16="http://schemas.microsoft.com/office/drawing/2014/main" id="{0A9ABB30-2A24-E0D2-55B0-A73CE39D109F}"/>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3" name="TextBox 52">
                <a:extLst>
                  <a:ext uri="{FF2B5EF4-FFF2-40B4-BE49-F238E27FC236}">
                    <a16:creationId xmlns:a16="http://schemas.microsoft.com/office/drawing/2014/main" id="{10A95012-A7F5-02FE-E678-BF6265893549}"/>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4" name="Graphic 53">
                <a:extLst>
                  <a:ext uri="{FF2B5EF4-FFF2-40B4-BE49-F238E27FC236}">
                    <a16:creationId xmlns:a16="http://schemas.microsoft.com/office/drawing/2014/main" id="{C7D43E17-4D5B-8DC8-6045-9AA3AA7D6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5" name="TextBox 54">
                <a:extLst>
                  <a:ext uri="{FF2B5EF4-FFF2-40B4-BE49-F238E27FC236}">
                    <a16:creationId xmlns:a16="http://schemas.microsoft.com/office/drawing/2014/main" id="{EAA03FF1-2DB4-2322-26D7-04553EC0EC12}"/>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6" name="TextBox 55">
                <a:extLst>
                  <a:ext uri="{FF2B5EF4-FFF2-40B4-BE49-F238E27FC236}">
                    <a16:creationId xmlns:a16="http://schemas.microsoft.com/office/drawing/2014/main" id="{D47EFAF2-523E-10C5-E026-1FF65E7FB2E5}"/>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7" name="TextBox 56">
                <a:extLst>
                  <a:ext uri="{FF2B5EF4-FFF2-40B4-BE49-F238E27FC236}">
                    <a16:creationId xmlns:a16="http://schemas.microsoft.com/office/drawing/2014/main" id="{3B24F0A0-8AA7-8379-5E4A-1A2A95667D7D}"/>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icon to reset the photo placeholder functionality.</a:t>
                </a:r>
              </a:p>
            </p:txBody>
          </p:sp>
          <p:sp>
            <p:nvSpPr>
              <p:cNvPr id="58" name="TextBox 57">
                <a:extLst>
                  <a:ext uri="{FF2B5EF4-FFF2-40B4-BE49-F238E27FC236}">
                    <a16:creationId xmlns:a16="http://schemas.microsoft.com/office/drawing/2014/main" id="{01829B35-272F-4074-92CC-A156C1CDADDD}"/>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59" name="Straight Connector 58">
                <a:extLst>
                  <a:ext uri="{FF2B5EF4-FFF2-40B4-BE49-F238E27FC236}">
                    <a16:creationId xmlns:a16="http://schemas.microsoft.com/office/drawing/2014/main" id="{7939134C-69A1-0463-A252-1582C51C7954}"/>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F829B6B-797B-FB9F-5F92-9FEF0A3BFBE3}"/>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12340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lumn_Black (No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grpSp>
        <p:nvGrpSpPr>
          <p:cNvPr id="43" name="Group 42">
            <a:extLst>
              <a:ext uri="{FF2B5EF4-FFF2-40B4-BE49-F238E27FC236}">
                <a16:creationId xmlns:a16="http://schemas.microsoft.com/office/drawing/2014/main" id="{717DDAE4-62DE-EEF2-E43F-005ACD006E14}"/>
              </a:ext>
            </a:extLst>
          </p:cNvPr>
          <p:cNvGrpSpPr/>
          <p:nvPr userDrawn="1"/>
        </p:nvGrpSpPr>
        <p:grpSpPr>
          <a:xfrm>
            <a:off x="12290489" y="-1"/>
            <a:ext cx="2910882" cy="6858001"/>
            <a:chOff x="12290489" y="-1"/>
            <a:chExt cx="2910882" cy="6858001"/>
          </a:xfrm>
        </p:grpSpPr>
        <p:sp>
          <p:nvSpPr>
            <p:cNvPr id="44" name="Rectangle 43">
              <a:extLst>
                <a:ext uri="{FF2B5EF4-FFF2-40B4-BE49-F238E27FC236}">
                  <a16:creationId xmlns:a16="http://schemas.microsoft.com/office/drawing/2014/main" id="{74829545-917D-5369-077E-2A4E82074C6F}"/>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91214599-3AC4-B786-02F0-AE5566352055}"/>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ICON</a:t>
              </a:r>
            </a:p>
          </p:txBody>
        </p:sp>
        <p:cxnSp>
          <p:nvCxnSpPr>
            <p:cNvPr id="46" name="Straight Connector 45">
              <a:extLst>
                <a:ext uri="{FF2B5EF4-FFF2-40B4-BE49-F238E27FC236}">
                  <a16:creationId xmlns:a16="http://schemas.microsoft.com/office/drawing/2014/main" id="{BCA5B2B5-C2E0-2592-2785-4F84ED886D75}"/>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22702B7-28A0-668C-65B6-669BFACDF46D}"/>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icon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48" name="TextBox 47">
              <a:extLst>
                <a:ext uri="{FF2B5EF4-FFF2-40B4-BE49-F238E27FC236}">
                  <a16:creationId xmlns:a16="http://schemas.microsoft.com/office/drawing/2014/main" id="{8C58B4C5-C329-4790-4200-9150B0A43C33}"/>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49" name="TextBox 48">
              <a:extLst>
                <a:ext uri="{FF2B5EF4-FFF2-40B4-BE49-F238E27FC236}">
                  <a16:creationId xmlns:a16="http://schemas.microsoft.com/office/drawing/2014/main" id="{D5299741-2394-3A23-F67F-F322FE1C0CB8}"/>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50" name="TextBox 49">
              <a:extLst>
                <a:ext uri="{FF2B5EF4-FFF2-40B4-BE49-F238E27FC236}">
                  <a16:creationId xmlns:a16="http://schemas.microsoft.com/office/drawing/2014/main" id="{43A73320-4AE9-4630-370C-00C5ADECD4A5}"/>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icon from the </a:t>
              </a:r>
              <a:br>
                <a:rPr lang="en-US">
                  <a:latin typeface="Aptos" panose="020B0004020202020204" pitchFamily="34" charset="0"/>
                  <a:cs typeface="Aparajita" panose="02020603050405020304" pitchFamily="18" charset="0"/>
                </a:rPr>
              </a:br>
              <a:r>
                <a:rPr lang="en-US">
                  <a:solidFill>
                    <a:schemeClr val="accent1"/>
                  </a:solidFill>
                  <a:latin typeface="Aptos" panose="020B0004020202020204" pitchFamily="34" charset="0"/>
                  <a:cs typeface="Aparajita" panose="02020603050405020304" pitchFamily="18" charset="0"/>
                </a:rPr>
                <a:t>Qualcomm Icon Library</a:t>
              </a:r>
            </a:p>
            <a:p>
              <a:pPr lvl="0">
                <a:spcBef>
                  <a:spcPts val="700"/>
                </a:spcBef>
              </a:pPr>
              <a:r>
                <a:rPr lang="en-US">
                  <a:latin typeface="Aptos" panose="020B0004020202020204" pitchFamily="34" charset="0"/>
                  <a:cs typeface="Aparajita" panose="02020603050405020304" pitchFamily="18" charset="0"/>
                </a:rPr>
                <a:t>Add the icon to the placeholder.</a:t>
              </a:r>
            </a:p>
          </p:txBody>
        </p:sp>
        <p:sp>
          <p:nvSpPr>
            <p:cNvPr id="51" name="TextBox 50">
              <a:extLst>
                <a:ext uri="{FF2B5EF4-FFF2-40B4-BE49-F238E27FC236}">
                  <a16:creationId xmlns:a16="http://schemas.microsoft.com/office/drawing/2014/main" id="{36600997-0C5B-7E7E-13B9-8B1FBC407681}"/>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icon placeholder.</a:t>
              </a:r>
            </a:p>
            <a:p>
              <a:pPr lvl="1">
                <a:buNone/>
              </a:pPr>
              <a:r>
                <a:rPr lang="en-US" sz="1050">
                  <a:latin typeface="Aptos" panose="020B0004020202020204" pitchFamily="34" charset="0"/>
                  <a:cs typeface="Aparajita" panose="02020603050405020304" pitchFamily="18" charset="0"/>
                </a:rPr>
                <a:t>Right-click or use keyboard shortcuts to paste the icon.</a:t>
              </a:r>
            </a:p>
          </p:txBody>
        </p:sp>
        <p:sp>
          <p:nvSpPr>
            <p:cNvPr id="52" name="TextBox 51">
              <a:extLst>
                <a:ext uri="{FF2B5EF4-FFF2-40B4-BE49-F238E27FC236}">
                  <a16:creationId xmlns:a16="http://schemas.microsoft.com/office/drawing/2014/main" id="{222AF4B2-579A-DE69-535D-5A7232B8BF25}"/>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icon.</a:t>
              </a:r>
            </a:p>
          </p:txBody>
        </p:sp>
        <p:grpSp>
          <p:nvGrpSpPr>
            <p:cNvPr id="53" name="Group 52">
              <a:extLst>
                <a:ext uri="{FF2B5EF4-FFF2-40B4-BE49-F238E27FC236}">
                  <a16:creationId xmlns:a16="http://schemas.microsoft.com/office/drawing/2014/main" id="{D431143D-EA3F-BA31-FDD0-86758B90458F}"/>
                </a:ext>
              </a:extLst>
            </p:cNvPr>
            <p:cNvGrpSpPr/>
            <p:nvPr userDrawn="1"/>
          </p:nvGrpSpPr>
          <p:grpSpPr>
            <a:xfrm>
              <a:off x="12429548" y="3236396"/>
              <a:ext cx="2735151" cy="1280928"/>
              <a:chOff x="9286315" y="6976989"/>
              <a:chExt cx="2735151" cy="1280928"/>
            </a:xfrm>
          </p:grpSpPr>
          <p:sp>
            <p:nvSpPr>
              <p:cNvPr id="128" name="Rectangle 127">
                <a:extLst>
                  <a:ext uri="{FF2B5EF4-FFF2-40B4-BE49-F238E27FC236}">
                    <a16:creationId xmlns:a16="http://schemas.microsoft.com/office/drawing/2014/main" id="{992C18FF-FCA0-B6DC-4B5F-813875A58CAD}"/>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129" name="TextBox 128">
                <a:extLst>
                  <a:ext uri="{FF2B5EF4-FFF2-40B4-BE49-F238E27FC236}">
                    <a16:creationId xmlns:a16="http://schemas.microsoft.com/office/drawing/2014/main" id="{CC870698-701A-2242-78AE-B6CBE951C53A}"/>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Graphics</a:t>
                </a:r>
              </a:p>
            </p:txBody>
          </p:sp>
          <p:pic>
            <p:nvPicPr>
              <p:cNvPr id="131" name="Graphic 130">
                <a:extLst>
                  <a:ext uri="{FF2B5EF4-FFF2-40B4-BE49-F238E27FC236}">
                    <a16:creationId xmlns:a16="http://schemas.microsoft.com/office/drawing/2014/main" id="{27F479C9-EBF7-C89C-EBDD-699C93B929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132" name="TextBox 131">
                <a:extLst>
                  <a:ext uri="{FF2B5EF4-FFF2-40B4-BE49-F238E27FC236}">
                    <a16:creationId xmlns:a16="http://schemas.microsoft.com/office/drawing/2014/main" id="{A8B38676-38BD-C97A-3E60-811AD05F329A}"/>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icon.</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133" name="Picture 132">
                <a:extLst>
                  <a:ext uri="{FF2B5EF4-FFF2-40B4-BE49-F238E27FC236}">
                    <a16:creationId xmlns:a16="http://schemas.microsoft.com/office/drawing/2014/main" id="{52C3F74E-3500-E869-070E-EB7D7CFFDD4B}"/>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4" name="TextBox 133">
                <a:extLst>
                  <a:ext uri="{FF2B5EF4-FFF2-40B4-BE49-F238E27FC236}">
                    <a16:creationId xmlns:a16="http://schemas.microsoft.com/office/drawing/2014/main" id="{FD2E6A13-5E3C-A37E-FF9D-6CC65A1A8599}"/>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54" name="Group 53">
              <a:extLst>
                <a:ext uri="{FF2B5EF4-FFF2-40B4-BE49-F238E27FC236}">
                  <a16:creationId xmlns:a16="http://schemas.microsoft.com/office/drawing/2014/main" id="{C17097D5-36D6-39B2-EA5B-55509107C41A}"/>
                </a:ext>
              </a:extLst>
            </p:cNvPr>
            <p:cNvGrpSpPr/>
            <p:nvPr userDrawn="1"/>
          </p:nvGrpSpPr>
          <p:grpSpPr>
            <a:xfrm>
              <a:off x="12429548" y="4543123"/>
              <a:ext cx="2735151" cy="2200108"/>
              <a:chOff x="9538241" y="5155416"/>
              <a:chExt cx="2735151" cy="2200108"/>
            </a:xfrm>
          </p:grpSpPr>
          <p:sp>
            <p:nvSpPr>
              <p:cNvPr id="55" name="Rectangle 54">
                <a:extLst>
                  <a:ext uri="{FF2B5EF4-FFF2-40B4-BE49-F238E27FC236}">
                    <a16:creationId xmlns:a16="http://schemas.microsoft.com/office/drawing/2014/main" id="{3834CD4C-1311-915F-D846-C8EF6D502AC7}"/>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56" name="TextBox 55">
                <a:extLst>
                  <a:ext uri="{FF2B5EF4-FFF2-40B4-BE49-F238E27FC236}">
                    <a16:creationId xmlns:a16="http://schemas.microsoft.com/office/drawing/2014/main" id="{26D4593E-4325-4054-E8E0-2C4565BC0804}"/>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Icons</a:t>
                </a:r>
              </a:p>
            </p:txBody>
          </p:sp>
          <p:pic>
            <p:nvPicPr>
              <p:cNvPr id="57" name="Graphic 56">
                <a:extLst>
                  <a:ext uri="{FF2B5EF4-FFF2-40B4-BE49-F238E27FC236}">
                    <a16:creationId xmlns:a16="http://schemas.microsoft.com/office/drawing/2014/main" id="{AB5C6E66-2D1C-CA85-B320-68D3759A1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8" name="TextBox 57">
                <a:extLst>
                  <a:ext uri="{FF2B5EF4-FFF2-40B4-BE49-F238E27FC236}">
                    <a16:creationId xmlns:a16="http://schemas.microsoft.com/office/drawing/2014/main" id="{59524F0B-C3FC-E96B-9EF5-AD8583AA42AC}"/>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icon and select “Change Picture”</a:t>
                </a:r>
              </a:p>
            </p:txBody>
          </p:sp>
          <p:sp>
            <p:nvSpPr>
              <p:cNvPr id="59" name="TextBox 58">
                <a:extLst>
                  <a:ext uri="{FF2B5EF4-FFF2-40B4-BE49-F238E27FC236}">
                    <a16:creationId xmlns:a16="http://schemas.microsoft.com/office/drawing/2014/main" id="{BE622394-901B-B821-BDE6-422E33014D2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60" name="TextBox 59">
                <a:extLst>
                  <a:ext uri="{FF2B5EF4-FFF2-40B4-BE49-F238E27FC236}">
                    <a16:creationId xmlns:a16="http://schemas.microsoft.com/office/drawing/2014/main" id="{7AD17B2F-A0CC-7E95-D315-F28D5BBC0E3A}"/>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61" name="TextBox 60">
                <a:extLst>
                  <a:ext uri="{FF2B5EF4-FFF2-40B4-BE49-F238E27FC236}">
                    <a16:creationId xmlns:a16="http://schemas.microsoft.com/office/drawing/2014/main" id="{D9245573-D378-F3B6-9D43-7A0AC9D3F674}"/>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icon as normal.</a:t>
                </a:r>
              </a:p>
            </p:txBody>
          </p:sp>
          <p:cxnSp>
            <p:nvCxnSpPr>
              <p:cNvPr id="62" name="Straight Connector 61">
                <a:extLst>
                  <a:ext uri="{FF2B5EF4-FFF2-40B4-BE49-F238E27FC236}">
                    <a16:creationId xmlns:a16="http://schemas.microsoft.com/office/drawing/2014/main" id="{DF948D1D-C3E1-EF3A-5CFF-FC5BD4F401D2}"/>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6D6806E-4824-9CA0-7A29-8C9379EA11A7}"/>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28150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_Black">
    <p:bg>
      <p:bgRef idx="1001">
        <a:schemeClr val="bg1"/>
      </p:bgRef>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91DB79-E2AC-CE2B-5FAE-BEC630409992}"/>
              </a:ext>
            </a:extLst>
          </p:cNvPr>
          <p:cNvSpPr>
            <a:spLocks noGrp="1"/>
          </p:cNvSpPr>
          <p:nvPr>
            <p:ph type="title" hasCustomPrompt="1"/>
          </p:nvPr>
        </p:nvSpPr>
        <p:spPr>
          <a:xfrm>
            <a:off x="531812" y="1196975"/>
            <a:ext cx="11144251" cy="3616325"/>
          </a:xfrm>
        </p:spPr>
        <p:txBody>
          <a:bodyPr anchor="ctr"/>
          <a:lstStyle>
            <a:lvl1pPr marL="0" marR="0" indent="0" algn="ctr" defTabSz="914400" rtl="0" eaLnBrk="1" fontAlgn="auto" latinLnBrk="0" hangingPunct="1">
              <a:lnSpc>
                <a:spcPct val="84000"/>
              </a:lnSpc>
              <a:spcBef>
                <a:spcPct val="0"/>
              </a:spcBef>
              <a:spcAft>
                <a:spcPts val="0"/>
              </a:spcAft>
              <a:buClrTx/>
              <a:buSzTx/>
              <a:buFontTx/>
              <a:buNone/>
              <a:tabLst/>
              <a:defRPr sz="5500"/>
            </a:lvl1pPr>
          </a:lstStyle>
          <a:p>
            <a:r>
              <a:rPr lang="en-US"/>
              <a:t>Quote 4 lines maximum. </a:t>
            </a:r>
            <a:br>
              <a:rPr lang="en-US"/>
            </a:b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a:t>
            </a:r>
            <a:r>
              <a:rPr lang="en-US" err="1"/>
              <a:t>laoreet</a:t>
            </a:r>
            <a:r>
              <a:rPr lang="en-US"/>
              <a:t> </a:t>
            </a:r>
            <a:r>
              <a:rPr lang="en-US" err="1"/>
              <a:t>venenatis</a:t>
            </a:r>
            <a:r>
              <a:rPr lang="en-US"/>
              <a:t> </a:t>
            </a:r>
            <a:r>
              <a:rPr lang="en-US" err="1"/>
              <a:t>urna</a:t>
            </a:r>
            <a:r>
              <a:rPr lang="en-US"/>
              <a:t>, in </a:t>
            </a:r>
            <a:r>
              <a:rPr lang="en-US" err="1"/>
              <a:t>vehicula</a:t>
            </a:r>
            <a:r>
              <a:rPr lang="en-US"/>
              <a:t> mi.</a:t>
            </a:r>
          </a:p>
        </p:txBody>
      </p:sp>
      <p:sp>
        <p:nvSpPr>
          <p:cNvPr id="13" name="Text Placeholder 22">
            <a:extLst>
              <a:ext uri="{FF2B5EF4-FFF2-40B4-BE49-F238E27FC236}">
                <a16:creationId xmlns:a16="http://schemas.microsoft.com/office/drawing/2014/main" id="{84EB628F-8E06-31E6-5105-B798681A887F}"/>
              </a:ext>
            </a:extLst>
          </p:cNvPr>
          <p:cNvSpPr>
            <a:spLocks noGrp="1"/>
          </p:cNvSpPr>
          <p:nvPr>
            <p:ph type="body" sz="quarter" idx="13" hasCustomPrompt="1"/>
          </p:nvPr>
        </p:nvSpPr>
        <p:spPr>
          <a:xfrm>
            <a:off x="531811" y="5053746"/>
            <a:ext cx="11144252" cy="1112104"/>
          </a:xfrm>
        </p:spPr>
        <p:txBody>
          <a:bodyPr wrap="square" anchor="b">
            <a:noAutofit/>
          </a:bodyPr>
          <a:lstStyle>
            <a:lvl1pPr marL="0" indent="0" algn="ctr">
              <a:buNone/>
              <a:defRPr lang="en-US" sz="2800" kern="1200" spc="-50" baseline="0">
                <a:solidFill>
                  <a:schemeClr val="tx2"/>
                </a:solidFill>
                <a:latin typeface="+mj-lt"/>
                <a:ea typeface="+mn-ea"/>
                <a:cs typeface="+mn-cs"/>
              </a:defRPr>
            </a:lvl1pPr>
          </a:lstStyle>
          <a:p>
            <a:pPr marL="0" lvl="0" indent="0" algn="ctr" defTabSz="914400" rtl="0" eaLnBrk="1" latinLnBrk="0" hangingPunct="1">
              <a:lnSpc>
                <a:spcPct val="95000"/>
              </a:lnSpc>
              <a:spcBef>
                <a:spcPts val="900"/>
              </a:spcBef>
              <a:spcAft>
                <a:spcPts val="300"/>
              </a:spcAft>
              <a:buClrTx/>
              <a:buFont typeface="Arial" panose="020B0604020202020204" pitchFamily="34" charset="0"/>
              <a:buNone/>
            </a:pPr>
            <a:r>
              <a:rPr lang="en-US"/>
              <a:t>Quote attribution</a:t>
            </a:r>
          </a:p>
        </p:txBody>
      </p:sp>
      <p:sp>
        <p:nvSpPr>
          <p:cNvPr id="4" name="Footer Placeholder 129">
            <a:extLst>
              <a:ext uri="{FF2B5EF4-FFF2-40B4-BE49-F238E27FC236}">
                <a16:creationId xmlns:a16="http://schemas.microsoft.com/office/drawing/2014/main" id="{617E79DC-602E-6FE0-3635-18254AB652A2}"/>
              </a:ext>
            </a:extLst>
          </p:cNvPr>
          <p:cNvSpPr>
            <a:spLocks noGrp="1"/>
          </p:cNvSpPr>
          <p:nvPr>
            <p:ph type="ftr" sz="quarter" idx="22"/>
          </p:nvPr>
        </p:nvSpPr>
        <p:spPr>
          <a:xfrm>
            <a:off x="531812" y="6396926"/>
            <a:ext cx="10512425" cy="118174"/>
          </a:xfrm>
        </p:spPr>
        <p:txBody>
          <a:bodyPr/>
          <a:lstStyle>
            <a:lvl1pPr>
              <a:defRPr>
                <a:solidFill>
                  <a:schemeClr val="accent6">
                    <a:lumMod val="90000"/>
                  </a:schemeClr>
                </a:solidFill>
              </a:defRPr>
            </a:lvl1pPr>
          </a:lstStyle>
          <a:p>
            <a:endParaRPr lang="en-CA"/>
          </a:p>
        </p:txBody>
      </p:sp>
      <p:sp>
        <p:nvSpPr>
          <p:cNvPr id="6" name="TextBox 5">
            <a:extLst>
              <a:ext uri="{FF2B5EF4-FFF2-40B4-BE49-F238E27FC236}">
                <a16:creationId xmlns:a16="http://schemas.microsoft.com/office/drawing/2014/main" id="{84739A76-C8B6-CADD-ACBA-17389E4E17CB}"/>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575981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Content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2A7B7-7C67-00A2-4D04-4DC5AFBFB433}"/>
              </a:ext>
            </a:extLst>
          </p:cNvPr>
          <p:cNvSpPr>
            <a:spLocks noGrp="1"/>
          </p:cNvSpPr>
          <p:nvPr>
            <p:ph type="title" hasCustomPrompt="1"/>
          </p:nvPr>
        </p:nvSpPr>
        <p:spPr/>
        <p:txBody>
          <a:bodyPr/>
          <a:lstStyle/>
          <a:p>
            <a:r>
              <a:rPr lang="en-US"/>
              <a:t>Title + Content layout</a:t>
            </a:r>
            <a:br>
              <a:rPr lang="en-US"/>
            </a:br>
            <a:r>
              <a:rPr lang="en-US"/>
              <a:t>Title 2 lines maximum</a:t>
            </a:r>
            <a:endParaRPr lang="en-CA"/>
          </a:p>
        </p:txBody>
      </p:sp>
      <p:sp>
        <p:nvSpPr>
          <p:cNvPr id="6" name="Text Placeholder 3">
            <a:extLst>
              <a:ext uri="{FF2B5EF4-FFF2-40B4-BE49-F238E27FC236}">
                <a16:creationId xmlns:a16="http://schemas.microsoft.com/office/drawing/2014/main" id="{48787576-727E-0D7E-9B9E-4C6C5BCD08C7}"/>
              </a:ext>
            </a:extLst>
          </p:cNvPr>
          <p:cNvSpPr>
            <a:spLocks noGrp="1"/>
          </p:cNvSpPr>
          <p:nvPr>
            <p:ph idx="1" hasCustomPrompt="1"/>
          </p:nvPr>
        </p:nvSpPr>
        <p:spPr>
          <a:xfrm>
            <a:off x="515938" y="1493520"/>
            <a:ext cx="11160126" cy="4672330"/>
          </a:xfrm>
          <a:prstGeom prst="rect">
            <a:avLst/>
          </a:prstGeom>
        </p:spPr>
        <p:txBody>
          <a:bodyPr vert="horz" lIns="0" tIns="0" rIns="0" bIns="0" rtlCol="0">
            <a:noAutofit/>
          </a:bodyPr>
          <a:lstStyle/>
          <a:p>
            <a:pPr lvl="0"/>
            <a:r>
              <a:rPr lang="en-US"/>
              <a:t>Click to edit Parent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8"/>
            <a:r>
              <a:rPr lang="en-US"/>
              <a:t>Ninth</a:t>
            </a:r>
          </a:p>
        </p:txBody>
      </p:sp>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Tree>
    <p:extLst>
      <p:ext uri="{BB962C8B-B14F-4D97-AF65-F5344CB8AC3E}">
        <p14:creationId xmlns:p14="http://schemas.microsoft.com/office/powerpoint/2010/main" val="352369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008FB009-1CAA-4C0D-DFFE-34480291E6D4}"/>
              </a:ext>
            </a:extLst>
          </p:cNvPr>
          <p:cNvSpPr>
            <a:spLocks noGrp="1"/>
          </p:cNvSpPr>
          <p:nvPr>
            <p:ph type="pic" sz="quarter" idx="12" hasCustomPrompt="1"/>
          </p:nvPr>
        </p:nvSpPr>
        <p:spPr>
          <a:xfrm>
            <a:off x="0" y="0"/>
            <a:ext cx="12192000" cy="6858000"/>
          </a:xfrm>
          <a:custGeom>
            <a:avLst/>
            <a:gdLst>
              <a:gd name="connsiteX0" fmla="*/ 1625898 w 12192000"/>
              <a:gd name="connsiteY0" fmla="*/ 586917 h 6858000"/>
              <a:gd name="connsiteX1" fmla="*/ 1684416 w 12192000"/>
              <a:gd name="connsiteY1" fmla="*/ 647861 h 6858000"/>
              <a:gd name="connsiteX2" fmla="*/ 1625898 w 12192000"/>
              <a:gd name="connsiteY2" fmla="*/ 708580 h 6858000"/>
              <a:gd name="connsiteX3" fmla="*/ 1567381 w 12192000"/>
              <a:gd name="connsiteY3" fmla="*/ 647861 h 6858000"/>
              <a:gd name="connsiteX4" fmla="*/ 1625898 w 12192000"/>
              <a:gd name="connsiteY4" fmla="*/ 586917 h 6858000"/>
              <a:gd name="connsiteX5" fmla="*/ 1144317 w 12192000"/>
              <a:gd name="connsiteY5" fmla="*/ 586917 h 6858000"/>
              <a:gd name="connsiteX6" fmla="*/ 1202834 w 12192000"/>
              <a:gd name="connsiteY6" fmla="*/ 647861 h 6858000"/>
              <a:gd name="connsiteX7" fmla="*/ 1144317 w 12192000"/>
              <a:gd name="connsiteY7" fmla="*/ 709029 h 6858000"/>
              <a:gd name="connsiteX8" fmla="*/ 1085799 w 12192000"/>
              <a:gd name="connsiteY8" fmla="*/ 647861 h 6858000"/>
              <a:gd name="connsiteX9" fmla="*/ 1144317 w 12192000"/>
              <a:gd name="connsiteY9" fmla="*/ 586917 h 6858000"/>
              <a:gd name="connsiteX10" fmla="*/ 1801451 w 12192000"/>
              <a:gd name="connsiteY10" fmla="*/ 554101 h 6858000"/>
              <a:gd name="connsiteX11" fmla="*/ 1790979 w 12192000"/>
              <a:gd name="connsiteY11" fmla="*/ 561469 h 6858000"/>
              <a:gd name="connsiteX12" fmla="*/ 1724489 w 12192000"/>
              <a:gd name="connsiteY12" fmla="*/ 732021 h 6858000"/>
              <a:gd name="connsiteX13" fmla="*/ 1730867 w 12192000"/>
              <a:gd name="connsiteY13" fmla="*/ 741396 h 6858000"/>
              <a:gd name="connsiteX14" fmla="*/ 1756367 w 12192000"/>
              <a:gd name="connsiteY14" fmla="*/ 741396 h 6858000"/>
              <a:gd name="connsiteX15" fmla="*/ 1766843 w 12192000"/>
              <a:gd name="connsiteY15" fmla="*/ 734477 h 6858000"/>
              <a:gd name="connsiteX16" fmla="*/ 1815798 w 12192000"/>
              <a:gd name="connsiteY16" fmla="*/ 605670 h 6858000"/>
              <a:gd name="connsiteX17" fmla="*/ 1864753 w 12192000"/>
              <a:gd name="connsiteY17" fmla="*/ 734477 h 6858000"/>
              <a:gd name="connsiteX18" fmla="*/ 1874996 w 12192000"/>
              <a:gd name="connsiteY18" fmla="*/ 741396 h 6858000"/>
              <a:gd name="connsiteX19" fmla="*/ 1898451 w 12192000"/>
              <a:gd name="connsiteY19" fmla="*/ 741396 h 6858000"/>
              <a:gd name="connsiteX20" fmla="*/ 1908924 w 12192000"/>
              <a:gd name="connsiteY20" fmla="*/ 734477 h 6858000"/>
              <a:gd name="connsiteX21" fmla="*/ 1959018 w 12192000"/>
              <a:gd name="connsiteY21" fmla="*/ 605670 h 6858000"/>
              <a:gd name="connsiteX22" fmla="*/ 2007518 w 12192000"/>
              <a:gd name="connsiteY22" fmla="*/ 734477 h 6858000"/>
              <a:gd name="connsiteX23" fmla="*/ 2017993 w 12192000"/>
              <a:gd name="connsiteY23" fmla="*/ 741396 h 6858000"/>
              <a:gd name="connsiteX24" fmla="*/ 2042584 w 12192000"/>
              <a:gd name="connsiteY24" fmla="*/ 741396 h 6858000"/>
              <a:gd name="connsiteX25" fmla="*/ 2053056 w 12192000"/>
              <a:gd name="connsiteY25" fmla="*/ 734477 h 6858000"/>
              <a:gd name="connsiteX26" fmla="*/ 2102011 w 12192000"/>
              <a:gd name="connsiteY26" fmla="*/ 605670 h 6858000"/>
              <a:gd name="connsiteX27" fmla="*/ 2151650 w 12192000"/>
              <a:gd name="connsiteY27" fmla="*/ 734477 h 6858000"/>
              <a:gd name="connsiteX28" fmla="*/ 2162126 w 12192000"/>
              <a:gd name="connsiteY28" fmla="*/ 741396 h 6858000"/>
              <a:gd name="connsiteX29" fmla="*/ 2185577 w 12192000"/>
              <a:gd name="connsiteY29" fmla="*/ 741396 h 6858000"/>
              <a:gd name="connsiteX30" fmla="*/ 2195824 w 12192000"/>
              <a:gd name="connsiteY30" fmla="*/ 734477 h 6858000"/>
              <a:gd name="connsiteX31" fmla="*/ 2245234 w 12192000"/>
              <a:gd name="connsiteY31" fmla="*/ 606340 h 6858000"/>
              <a:gd name="connsiteX32" fmla="*/ 2293734 w 12192000"/>
              <a:gd name="connsiteY32" fmla="*/ 734477 h 6858000"/>
              <a:gd name="connsiteX33" fmla="*/ 2304206 w 12192000"/>
              <a:gd name="connsiteY33" fmla="*/ 741396 h 6858000"/>
              <a:gd name="connsiteX34" fmla="*/ 2330394 w 12192000"/>
              <a:gd name="connsiteY34" fmla="*/ 741396 h 6858000"/>
              <a:gd name="connsiteX35" fmla="*/ 2336769 w 12192000"/>
              <a:gd name="connsiteY35" fmla="*/ 732021 h 6858000"/>
              <a:gd name="connsiteX36" fmla="*/ 2270279 w 12192000"/>
              <a:gd name="connsiteY36" fmla="*/ 561469 h 6858000"/>
              <a:gd name="connsiteX37" fmla="*/ 2260033 w 12192000"/>
              <a:gd name="connsiteY37" fmla="*/ 554101 h 6858000"/>
              <a:gd name="connsiteX38" fmla="*/ 2231345 w 12192000"/>
              <a:gd name="connsiteY38" fmla="*/ 554101 h 6858000"/>
              <a:gd name="connsiteX39" fmla="*/ 2220869 w 12192000"/>
              <a:gd name="connsiteY39" fmla="*/ 561469 h 6858000"/>
              <a:gd name="connsiteX40" fmla="*/ 2174421 w 12192000"/>
              <a:gd name="connsiteY40" fmla="*/ 686034 h 6858000"/>
              <a:gd name="connsiteX41" fmla="*/ 2126605 w 12192000"/>
              <a:gd name="connsiteY41" fmla="*/ 561469 h 6858000"/>
              <a:gd name="connsiteX42" fmla="*/ 2116358 w 12192000"/>
              <a:gd name="connsiteY42" fmla="*/ 554101 h 6858000"/>
              <a:gd name="connsiteX43" fmla="*/ 2087896 w 12192000"/>
              <a:gd name="connsiteY43" fmla="*/ 554101 h 6858000"/>
              <a:gd name="connsiteX44" fmla="*/ 2077650 w 12192000"/>
              <a:gd name="connsiteY44" fmla="*/ 561469 h 6858000"/>
              <a:gd name="connsiteX45" fmla="*/ 2030743 w 12192000"/>
              <a:gd name="connsiteY45" fmla="*/ 686034 h 6858000"/>
              <a:gd name="connsiteX46" fmla="*/ 1983608 w 12192000"/>
              <a:gd name="connsiteY46" fmla="*/ 561469 h 6858000"/>
              <a:gd name="connsiteX47" fmla="*/ 1973365 w 12192000"/>
              <a:gd name="connsiteY47" fmla="*/ 554101 h 6858000"/>
              <a:gd name="connsiteX48" fmla="*/ 1945128 w 12192000"/>
              <a:gd name="connsiteY48" fmla="*/ 554101 h 6858000"/>
              <a:gd name="connsiteX49" fmla="*/ 1934656 w 12192000"/>
              <a:gd name="connsiteY49" fmla="*/ 561469 h 6858000"/>
              <a:gd name="connsiteX50" fmla="*/ 1887295 w 12192000"/>
              <a:gd name="connsiteY50" fmla="*/ 686034 h 6858000"/>
              <a:gd name="connsiteX51" fmla="*/ 1840389 w 12192000"/>
              <a:gd name="connsiteY51" fmla="*/ 561469 h 6858000"/>
              <a:gd name="connsiteX52" fmla="*/ 1830142 w 12192000"/>
              <a:gd name="connsiteY52" fmla="*/ 554101 h 6858000"/>
              <a:gd name="connsiteX53" fmla="*/ 1801451 w 12192000"/>
              <a:gd name="connsiteY53" fmla="*/ 554101 h 6858000"/>
              <a:gd name="connsiteX54" fmla="*/ 841937 w 12192000"/>
              <a:gd name="connsiteY54" fmla="*/ 554101 h 6858000"/>
              <a:gd name="connsiteX55" fmla="*/ 832600 w 12192000"/>
              <a:gd name="connsiteY55" fmla="*/ 562809 h 6858000"/>
              <a:gd name="connsiteX56" fmla="*/ 832600 w 12192000"/>
              <a:gd name="connsiteY56" fmla="*/ 666168 h 6858000"/>
              <a:gd name="connsiteX57" fmla="*/ 913205 w 12192000"/>
              <a:gd name="connsiteY57" fmla="*/ 746532 h 6858000"/>
              <a:gd name="connsiteX58" fmla="*/ 975139 w 12192000"/>
              <a:gd name="connsiteY58" fmla="*/ 717513 h 6858000"/>
              <a:gd name="connsiteX59" fmla="*/ 975139 w 12192000"/>
              <a:gd name="connsiteY59" fmla="*/ 733136 h 6858000"/>
              <a:gd name="connsiteX60" fmla="*/ 984018 w 12192000"/>
              <a:gd name="connsiteY60" fmla="*/ 741396 h 6858000"/>
              <a:gd name="connsiteX61" fmla="*/ 1007473 w 12192000"/>
              <a:gd name="connsiteY61" fmla="*/ 741396 h 6858000"/>
              <a:gd name="connsiteX62" fmla="*/ 1016580 w 12192000"/>
              <a:gd name="connsiteY62" fmla="*/ 732915 h 6858000"/>
              <a:gd name="connsiteX63" fmla="*/ 1016580 w 12192000"/>
              <a:gd name="connsiteY63" fmla="*/ 563034 h 6858000"/>
              <a:gd name="connsiteX64" fmla="*/ 1007473 w 12192000"/>
              <a:gd name="connsiteY64" fmla="*/ 554101 h 6858000"/>
              <a:gd name="connsiteX65" fmla="*/ 984018 w 12192000"/>
              <a:gd name="connsiteY65" fmla="*/ 554101 h 6858000"/>
              <a:gd name="connsiteX66" fmla="*/ 975139 w 12192000"/>
              <a:gd name="connsiteY66" fmla="*/ 562809 h 6858000"/>
              <a:gd name="connsiteX67" fmla="*/ 975139 w 12192000"/>
              <a:gd name="connsiteY67" fmla="*/ 659916 h 6858000"/>
              <a:gd name="connsiteX68" fmla="*/ 923906 w 12192000"/>
              <a:gd name="connsiteY68" fmla="*/ 711261 h 6858000"/>
              <a:gd name="connsiteX69" fmla="*/ 874041 w 12192000"/>
              <a:gd name="connsiteY69" fmla="*/ 659470 h 6858000"/>
              <a:gd name="connsiteX70" fmla="*/ 874041 w 12192000"/>
              <a:gd name="connsiteY70" fmla="*/ 562809 h 6858000"/>
              <a:gd name="connsiteX71" fmla="*/ 865389 w 12192000"/>
              <a:gd name="connsiteY71" fmla="*/ 554101 h 6858000"/>
              <a:gd name="connsiteX72" fmla="*/ 841937 w 12192000"/>
              <a:gd name="connsiteY72" fmla="*/ 554101 h 6858000"/>
              <a:gd name="connsiteX73" fmla="*/ 1625898 w 12192000"/>
              <a:gd name="connsiteY73" fmla="*/ 548968 h 6858000"/>
              <a:gd name="connsiteX74" fmla="*/ 1525711 w 12192000"/>
              <a:gd name="connsiteY74" fmla="*/ 647861 h 6858000"/>
              <a:gd name="connsiteX75" fmla="*/ 1625898 w 12192000"/>
              <a:gd name="connsiteY75" fmla="*/ 746532 h 6858000"/>
              <a:gd name="connsiteX76" fmla="*/ 1726312 w 12192000"/>
              <a:gd name="connsiteY76" fmla="*/ 647861 h 6858000"/>
              <a:gd name="connsiteX77" fmla="*/ 1625898 w 12192000"/>
              <a:gd name="connsiteY77" fmla="*/ 548968 h 6858000"/>
              <a:gd name="connsiteX78" fmla="*/ 1451936 w 12192000"/>
              <a:gd name="connsiteY78" fmla="*/ 548743 h 6858000"/>
              <a:gd name="connsiteX79" fmla="*/ 1353346 w 12192000"/>
              <a:gd name="connsiteY79" fmla="*/ 647861 h 6858000"/>
              <a:gd name="connsiteX80" fmla="*/ 1451936 w 12192000"/>
              <a:gd name="connsiteY80" fmla="*/ 746532 h 6858000"/>
              <a:gd name="connsiteX81" fmla="*/ 1513415 w 12192000"/>
              <a:gd name="connsiteY81" fmla="*/ 727779 h 6858000"/>
              <a:gd name="connsiteX82" fmla="*/ 1515235 w 12192000"/>
              <a:gd name="connsiteY82" fmla="*/ 714832 h 6858000"/>
              <a:gd name="connsiteX83" fmla="*/ 1503398 w 12192000"/>
              <a:gd name="connsiteY83" fmla="*/ 700100 h 6858000"/>
              <a:gd name="connsiteX84" fmla="*/ 1489506 w 12192000"/>
              <a:gd name="connsiteY84" fmla="*/ 698090 h 6858000"/>
              <a:gd name="connsiteX85" fmla="*/ 1453304 w 12192000"/>
              <a:gd name="connsiteY85" fmla="*/ 709475 h 6858000"/>
              <a:gd name="connsiteX86" fmla="*/ 1395467 w 12192000"/>
              <a:gd name="connsiteY86" fmla="*/ 647861 h 6858000"/>
              <a:gd name="connsiteX87" fmla="*/ 1453304 w 12192000"/>
              <a:gd name="connsiteY87" fmla="*/ 585801 h 6858000"/>
              <a:gd name="connsiteX88" fmla="*/ 1490189 w 12192000"/>
              <a:gd name="connsiteY88" fmla="*/ 596965 h 6858000"/>
              <a:gd name="connsiteX89" fmla="*/ 1504078 w 12192000"/>
              <a:gd name="connsiteY89" fmla="*/ 595401 h 6858000"/>
              <a:gd name="connsiteX90" fmla="*/ 1515235 w 12192000"/>
              <a:gd name="connsiteY90" fmla="*/ 580222 h 6858000"/>
              <a:gd name="connsiteX91" fmla="*/ 1513415 w 12192000"/>
              <a:gd name="connsiteY91" fmla="*/ 567272 h 6858000"/>
              <a:gd name="connsiteX92" fmla="*/ 1451936 w 12192000"/>
              <a:gd name="connsiteY92" fmla="*/ 548743 h 6858000"/>
              <a:gd name="connsiteX93" fmla="*/ 1139990 w 12192000"/>
              <a:gd name="connsiteY93" fmla="*/ 548743 h 6858000"/>
              <a:gd name="connsiteX94" fmla="*/ 1043674 w 12192000"/>
              <a:gd name="connsiteY94" fmla="*/ 647415 h 6858000"/>
              <a:gd name="connsiteX95" fmla="*/ 1139536 w 12192000"/>
              <a:gd name="connsiteY95" fmla="*/ 746532 h 6858000"/>
              <a:gd name="connsiteX96" fmla="*/ 1202380 w 12192000"/>
              <a:gd name="connsiteY96" fmla="*/ 716394 h 6858000"/>
              <a:gd name="connsiteX97" fmla="*/ 1202380 w 12192000"/>
              <a:gd name="connsiteY97" fmla="*/ 732915 h 6858000"/>
              <a:gd name="connsiteX98" fmla="*/ 1211487 w 12192000"/>
              <a:gd name="connsiteY98" fmla="*/ 741396 h 6858000"/>
              <a:gd name="connsiteX99" fmla="*/ 1235168 w 12192000"/>
              <a:gd name="connsiteY99" fmla="*/ 741396 h 6858000"/>
              <a:gd name="connsiteX100" fmla="*/ 1243820 w 12192000"/>
              <a:gd name="connsiteY100" fmla="*/ 732915 h 6858000"/>
              <a:gd name="connsiteX101" fmla="*/ 1243820 w 12192000"/>
              <a:gd name="connsiteY101" fmla="*/ 563034 h 6858000"/>
              <a:gd name="connsiteX102" fmla="*/ 1235168 w 12192000"/>
              <a:gd name="connsiteY102" fmla="*/ 554101 h 6858000"/>
              <a:gd name="connsiteX103" fmla="*/ 1211487 w 12192000"/>
              <a:gd name="connsiteY103" fmla="*/ 554101 h 6858000"/>
              <a:gd name="connsiteX104" fmla="*/ 1202380 w 12192000"/>
              <a:gd name="connsiteY104" fmla="*/ 563034 h 6858000"/>
              <a:gd name="connsiteX105" fmla="*/ 1202380 w 12192000"/>
              <a:gd name="connsiteY105" fmla="*/ 578658 h 6858000"/>
              <a:gd name="connsiteX106" fmla="*/ 1139990 w 12192000"/>
              <a:gd name="connsiteY106" fmla="*/ 548743 h 6858000"/>
              <a:gd name="connsiteX107" fmla="*/ 661145 w 12192000"/>
              <a:gd name="connsiteY107" fmla="*/ 498739 h 6858000"/>
              <a:gd name="connsiteX108" fmla="*/ 761788 w 12192000"/>
              <a:gd name="connsiteY108" fmla="*/ 603214 h 6858000"/>
              <a:gd name="connsiteX109" fmla="*/ 724444 w 12192000"/>
              <a:gd name="connsiteY109" fmla="*/ 686259 h 6858000"/>
              <a:gd name="connsiteX110" fmla="*/ 705999 w 12192000"/>
              <a:gd name="connsiteY110" fmla="*/ 639601 h 6858000"/>
              <a:gd name="connsiteX111" fmla="*/ 694159 w 12192000"/>
              <a:gd name="connsiteY111" fmla="*/ 632234 h 6858000"/>
              <a:gd name="connsiteX112" fmla="*/ 670253 w 12192000"/>
              <a:gd name="connsiteY112" fmla="*/ 632234 h 6858000"/>
              <a:gd name="connsiteX113" fmla="*/ 662284 w 12192000"/>
              <a:gd name="connsiteY113" fmla="*/ 643397 h 6858000"/>
              <a:gd name="connsiteX114" fmla="*/ 686419 w 12192000"/>
              <a:gd name="connsiteY114" fmla="*/ 704787 h 6858000"/>
              <a:gd name="connsiteX115" fmla="*/ 661145 w 12192000"/>
              <a:gd name="connsiteY115" fmla="*/ 707913 h 6858000"/>
              <a:gd name="connsiteX116" fmla="*/ 560502 w 12192000"/>
              <a:gd name="connsiteY116" fmla="*/ 603214 h 6858000"/>
              <a:gd name="connsiteX117" fmla="*/ 661145 w 12192000"/>
              <a:gd name="connsiteY117" fmla="*/ 498739 h 6858000"/>
              <a:gd name="connsiteX118" fmla="*/ 1293915 w 12192000"/>
              <a:gd name="connsiteY118" fmla="*/ 465253 h 6858000"/>
              <a:gd name="connsiteX119" fmla="*/ 1284807 w 12192000"/>
              <a:gd name="connsiteY119" fmla="*/ 474183 h 6858000"/>
              <a:gd name="connsiteX120" fmla="*/ 1284807 w 12192000"/>
              <a:gd name="connsiteY120" fmla="*/ 732467 h 6858000"/>
              <a:gd name="connsiteX121" fmla="*/ 1293915 w 12192000"/>
              <a:gd name="connsiteY121" fmla="*/ 741396 h 6858000"/>
              <a:gd name="connsiteX122" fmla="*/ 1317366 w 12192000"/>
              <a:gd name="connsiteY122" fmla="*/ 741396 h 6858000"/>
              <a:gd name="connsiteX123" fmla="*/ 1326248 w 12192000"/>
              <a:gd name="connsiteY123" fmla="*/ 732467 h 6858000"/>
              <a:gd name="connsiteX124" fmla="*/ 1326248 w 12192000"/>
              <a:gd name="connsiteY124" fmla="*/ 474183 h 6858000"/>
              <a:gd name="connsiteX125" fmla="*/ 1317366 w 12192000"/>
              <a:gd name="connsiteY125" fmla="*/ 465253 h 6858000"/>
              <a:gd name="connsiteX126" fmla="*/ 1293915 w 12192000"/>
              <a:gd name="connsiteY126" fmla="*/ 465253 h 6858000"/>
              <a:gd name="connsiteX127" fmla="*/ 661145 w 12192000"/>
              <a:gd name="connsiteY127" fmla="*/ 460120 h 6858000"/>
              <a:gd name="connsiteX128" fmla="*/ 515874 w 12192000"/>
              <a:gd name="connsiteY128" fmla="*/ 603214 h 6858000"/>
              <a:gd name="connsiteX129" fmla="*/ 661145 w 12192000"/>
              <a:gd name="connsiteY129" fmla="*/ 746532 h 6858000"/>
              <a:gd name="connsiteX130" fmla="*/ 700763 w 12192000"/>
              <a:gd name="connsiteY130" fmla="*/ 741396 h 6858000"/>
              <a:gd name="connsiteX131" fmla="*/ 716475 w 12192000"/>
              <a:gd name="connsiteY131" fmla="*/ 781134 h 6858000"/>
              <a:gd name="connsiteX132" fmla="*/ 727176 w 12192000"/>
              <a:gd name="connsiteY132" fmla="*/ 788277 h 6858000"/>
              <a:gd name="connsiteX133" fmla="*/ 752222 w 12192000"/>
              <a:gd name="connsiteY133" fmla="*/ 788277 h 6858000"/>
              <a:gd name="connsiteX134" fmla="*/ 759736 w 12192000"/>
              <a:gd name="connsiteY134" fmla="*/ 776892 h 6858000"/>
              <a:gd name="connsiteX135" fmla="*/ 739471 w 12192000"/>
              <a:gd name="connsiteY135" fmla="*/ 724656 h 6858000"/>
              <a:gd name="connsiteX136" fmla="*/ 806416 w 12192000"/>
              <a:gd name="connsiteY136" fmla="*/ 603214 h 6858000"/>
              <a:gd name="connsiteX137" fmla="*/ 661145 w 12192000"/>
              <a:gd name="connsiteY137" fmla="*/ 460120 h 6858000"/>
              <a:gd name="connsiteX138" fmla="*/ 0 w 12192000"/>
              <a:gd name="connsiteY138" fmla="*/ 0 h 6858000"/>
              <a:gd name="connsiteX139" fmla="*/ 12192000 w 12192000"/>
              <a:gd name="connsiteY139" fmla="*/ 0 h 6858000"/>
              <a:gd name="connsiteX140" fmla="*/ 12192000 w 12192000"/>
              <a:gd name="connsiteY140" fmla="*/ 6858000 h 6858000"/>
              <a:gd name="connsiteX141" fmla="*/ 0 w 12192000"/>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625898" y="586917"/>
                </a:moveTo>
                <a:cubicBezTo>
                  <a:pt x="1660280" y="586917"/>
                  <a:pt x="1684416" y="613484"/>
                  <a:pt x="1684416" y="647861"/>
                </a:cubicBezTo>
                <a:cubicBezTo>
                  <a:pt x="1684416" y="681792"/>
                  <a:pt x="1660280" y="708580"/>
                  <a:pt x="1625898" y="708580"/>
                </a:cubicBezTo>
                <a:cubicBezTo>
                  <a:pt x="1591742" y="708580"/>
                  <a:pt x="1567381" y="681792"/>
                  <a:pt x="1567381" y="647861"/>
                </a:cubicBezTo>
                <a:cubicBezTo>
                  <a:pt x="1567381" y="613484"/>
                  <a:pt x="1591742" y="586917"/>
                  <a:pt x="1625898" y="586917"/>
                </a:cubicBezTo>
                <a:close/>
                <a:moveTo>
                  <a:pt x="1144317" y="586917"/>
                </a:moveTo>
                <a:cubicBezTo>
                  <a:pt x="1178244" y="586917"/>
                  <a:pt x="1202834" y="613484"/>
                  <a:pt x="1202834" y="647861"/>
                </a:cubicBezTo>
                <a:cubicBezTo>
                  <a:pt x="1202834" y="681792"/>
                  <a:pt x="1178244" y="709029"/>
                  <a:pt x="1144317" y="709029"/>
                </a:cubicBezTo>
                <a:cubicBezTo>
                  <a:pt x="1110164" y="709029"/>
                  <a:pt x="1085799" y="681792"/>
                  <a:pt x="1085799" y="647861"/>
                </a:cubicBezTo>
                <a:cubicBezTo>
                  <a:pt x="1085799" y="613484"/>
                  <a:pt x="1110164" y="586917"/>
                  <a:pt x="1144317" y="586917"/>
                </a:cubicBezTo>
                <a:close/>
                <a:moveTo>
                  <a:pt x="1801451" y="554101"/>
                </a:moveTo>
                <a:cubicBezTo>
                  <a:pt x="1796669" y="554101"/>
                  <a:pt x="1793027" y="556557"/>
                  <a:pt x="1790979" y="561469"/>
                </a:cubicBezTo>
                <a:cubicBezTo>
                  <a:pt x="1790979" y="561469"/>
                  <a:pt x="1790979" y="561469"/>
                  <a:pt x="1724489" y="732021"/>
                </a:cubicBezTo>
                <a:cubicBezTo>
                  <a:pt x="1722669" y="736708"/>
                  <a:pt x="1724943" y="741396"/>
                  <a:pt x="1730867" y="741396"/>
                </a:cubicBezTo>
                <a:cubicBezTo>
                  <a:pt x="1730867" y="741396"/>
                  <a:pt x="1730867" y="741396"/>
                  <a:pt x="1756367" y="741396"/>
                </a:cubicBezTo>
                <a:cubicBezTo>
                  <a:pt x="1761149" y="741396"/>
                  <a:pt x="1765249" y="739164"/>
                  <a:pt x="1766843" y="734477"/>
                </a:cubicBezTo>
                <a:cubicBezTo>
                  <a:pt x="1766843" y="734477"/>
                  <a:pt x="1766843" y="734477"/>
                  <a:pt x="1815798" y="605670"/>
                </a:cubicBezTo>
                <a:cubicBezTo>
                  <a:pt x="1815798" y="605670"/>
                  <a:pt x="1815798" y="605670"/>
                  <a:pt x="1864753" y="734477"/>
                </a:cubicBezTo>
                <a:cubicBezTo>
                  <a:pt x="1866573" y="739389"/>
                  <a:pt x="1870215" y="741396"/>
                  <a:pt x="1874996" y="741396"/>
                </a:cubicBezTo>
                <a:cubicBezTo>
                  <a:pt x="1874996" y="741396"/>
                  <a:pt x="1874996" y="741396"/>
                  <a:pt x="1898451" y="741396"/>
                </a:cubicBezTo>
                <a:cubicBezTo>
                  <a:pt x="1903233" y="741396"/>
                  <a:pt x="1906875" y="739389"/>
                  <a:pt x="1908924" y="734477"/>
                </a:cubicBezTo>
                <a:cubicBezTo>
                  <a:pt x="1908924" y="734477"/>
                  <a:pt x="1908924" y="734477"/>
                  <a:pt x="1959018" y="605670"/>
                </a:cubicBezTo>
                <a:cubicBezTo>
                  <a:pt x="1959018" y="605670"/>
                  <a:pt x="1959018" y="605670"/>
                  <a:pt x="2007518" y="734477"/>
                </a:cubicBezTo>
                <a:cubicBezTo>
                  <a:pt x="2009566" y="739164"/>
                  <a:pt x="2013209" y="741396"/>
                  <a:pt x="2017993" y="741396"/>
                </a:cubicBezTo>
                <a:cubicBezTo>
                  <a:pt x="2017993" y="741396"/>
                  <a:pt x="2017993" y="741396"/>
                  <a:pt x="2042584" y="741396"/>
                </a:cubicBezTo>
                <a:cubicBezTo>
                  <a:pt x="2047365" y="741396"/>
                  <a:pt x="2051007" y="739164"/>
                  <a:pt x="2053056" y="734477"/>
                </a:cubicBezTo>
                <a:cubicBezTo>
                  <a:pt x="2053056" y="734477"/>
                  <a:pt x="2053056" y="734477"/>
                  <a:pt x="2102011" y="605670"/>
                </a:cubicBezTo>
                <a:cubicBezTo>
                  <a:pt x="2102011" y="605670"/>
                  <a:pt x="2102011" y="605670"/>
                  <a:pt x="2151650" y="734477"/>
                </a:cubicBezTo>
                <a:cubicBezTo>
                  <a:pt x="2153699" y="739389"/>
                  <a:pt x="2157341" y="741396"/>
                  <a:pt x="2162126" y="741396"/>
                </a:cubicBezTo>
                <a:cubicBezTo>
                  <a:pt x="2162126" y="741396"/>
                  <a:pt x="2162126" y="741396"/>
                  <a:pt x="2185577" y="741396"/>
                </a:cubicBezTo>
                <a:cubicBezTo>
                  <a:pt x="2190359" y="741396"/>
                  <a:pt x="2193775" y="739389"/>
                  <a:pt x="2195824" y="734477"/>
                </a:cubicBezTo>
                <a:cubicBezTo>
                  <a:pt x="2195824" y="734477"/>
                  <a:pt x="2195824" y="734477"/>
                  <a:pt x="2245234" y="606340"/>
                </a:cubicBezTo>
                <a:cubicBezTo>
                  <a:pt x="2245234" y="606340"/>
                  <a:pt x="2245234" y="606340"/>
                  <a:pt x="2293734" y="734477"/>
                </a:cubicBezTo>
                <a:cubicBezTo>
                  <a:pt x="2295328" y="739164"/>
                  <a:pt x="2299425" y="741396"/>
                  <a:pt x="2304206" y="741396"/>
                </a:cubicBezTo>
                <a:cubicBezTo>
                  <a:pt x="2304206" y="741396"/>
                  <a:pt x="2304206" y="741396"/>
                  <a:pt x="2330394" y="741396"/>
                </a:cubicBezTo>
                <a:cubicBezTo>
                  <a:pt x="2336314" y="741396"/>
                  <a:pt x="2338818" y="736708"/>
                  <a:pt x="2336769" y="732021"/>
                </a:cubicBezTo>
                <a:cubicBezTo>
                  <a:pt x="2336769" y="732021"/>
                  <a:pt x="2336769" y="732021"/>
                  <a:pt x="2270279" y="561469"/>
                </a:cubicBezTo>
                <a:cubicBezTo>
                  <a:pt x="2268230" y="556557"/>
                  <a:pt x="2264817" y="554101"/>
                  <a:pt x="2260033" y="554101"/>
                </a:cubicBezTo>
                <a:cubicBezTo>
                  <a:pt x="2260033" y="554101"/>
                  <a:pt x="2260033" y="554101"/>
                  <a:pt x="2231345" y="554101"/>
                </a:cubicBezTo>
                <a:cubicBezTo>
                  <a:pt x="2226564" y="554101"/>
                  <a:pt x="2222918" y="556557"/>
                  <a:pt x="2220869" y="561469"/>
                </a:cubicBezTo>
                <a:cubicBezTo>
                  <a:pt x="2220869" y="561469"/>
                  <a:pt x="2220869" y="561469"/>
                  <a:pt x="2174421" y="686034"/>
                </a:cubicBezTo>
                <a:cubicBezTo>
                  <a:pt x="2174421" y="686034"/>
                  <a:pt x="2174421" y="686034"/>
                  <a:pt x="2126605" y="561469"/>
                </a:cubicBezTo>
                <a:cubicBezTo>
                  <a:pt x="2124553" y="556557"/>
                  <a:pt x="2120911" y="554101"/>
                  <a:pt x="2116358" y="554101"/>
                </a:cubicBezTo>
                <a:cubicBezTo>
                  <a:pt x="2116358" y="554101"/>
                  <a:pt x="2116358" y="554101"/>
                  <a:pt x="2087896" y="554101"/>
                </a:cubicBezTo>
                <a:cubicBezTo>
                  <a:pt x="2083112" y="554101"/>
                  <a:pt x="2079699" y="556557"/>
                  <a:pt x="2077650" y="561469"/>
                </a:cubicBezTo>
                <a:cubicBezTo>
                  <a:pt x="2077650" y="561469"/>
                  <a:pt x="2077650" y="561469"/>
                  <a:pt x="2030743" y="686034"/>
                </a:cubicBezTo>
                <a:cubicBezTo>
                  <a:pt x="2030743" y="686034"/>
                  <a:pt x="2030743" y="686034"/>
                  <a:pt x="1983608" y="561469"/>
                </a:cubicBezTo>
                <a:cubicBezTo>
                  <a:pt x="1981788" y="556557"/>
                  <a:pt x="1978146" y="554101"/>
                  <a:pt x="1973365" y="554101"/>
                </a:cubicBezTo>
                <a:cubicBezTo>
                  <a:pt x="1973365" y="554101"/>
                  <a:pt x="1973365" y="554101"/>
                  <a:pt x="1945128" y="554101"/>
                </a:cubicBezTo>
                <a:cubicBezTo>
                  <a:pt x="1940347" y="554101"/>
                  <a:pt x="1936705" y="556557"/>
                  <a:pt x="1934656" y="561469"/>
                </a:cubicBezTo>
                <a:cubicBezTo>
                  <a:pt x="1934656" y="561469"/>
                  <a:pt x="1934656" y="561469"/>
                  <a:pt x="1887295" y="686034"/>
                </a:cubicBezTo>
                <a:cubicBezTo>
                  <a:pt x="1887295" y="686034"/>
                  <a:pt x="1887295" y="686034"/>
                  <a:pt x="1840389" y="561469"/>
                </a:cubicBezTo>
                <a:cubicBezTo>
                  <a:pt x="1838340" y="556557"/>
                  <a:pt x="1834923" y="554101"/>
                  <a:pt x="1830142" y="554101"/>
                </a:cubicBezTo>
                <a:cubicBezTo>
                  <a:pt x="1830142" y="554101"/>
                  <a:pt x="1830142" y="554101"/>
                  <a:pt x="1801451" y="554101"/>
                </a:cubicBezTo>
                <a:close/>
                <a:moveTo>
                  <a:pt x="841937" y="554101"/>
                </a:moveTo>
                <a:cubicBezTo>
                  <a:pt x="837152" y="554101"/>
                  <a:pt x="832600" y="557897"/>
                  <a:pt x="832600" y="562809"/>
                </a:cubicBezTo>
                <a:cubicBezTo>
                  <a:pt x="832600" y="562809"/>
                  <a:pt x="832600" y="562809"/>
                  <a:pt x="832600" y="666168"/>
                </a:cubicBezTo>
                <a:cubicBezTo>
                  <a:pt x="832600" y="714162"/>
                  <a:pt x="863340" y="746532"/>
                  <a:pt x="913205" y="746532"/>
                </a:cubicBezTo>
                <a:cubicBezTo>
                  <a:pt x="943035" y="746532"/>
                  <a:pt x="963299" y="734701"/>
                  <a:pt x="975139" y="717513"/>
                </a:cubicBezTo>
                <a:cubicBezTo>
                  <a:pt x="975139" y="717513"/>
                  <a:pt x="975139" y="717513"/>
                  <a:pt x="975139" y="733136"/>
                </a:cubicBezTo>
                <a:cubicBezTo>
                  <a:pt x="975139" y="737824"/>
                  <a:pt x="979466" y="741396"/>
                  <a:pt x="984018" y="741396"/>
                </a:cubicBezTo>
                <a:cubicBezTo>
                  <a:pt x="984018" y="741396"/>
                  <a:pt x="984018" y="741396"/>
                  <a:pt x="1007473" y="741396"/>
                </a:cubicBezTo>
                <a:cubicBezTo>
                  <a:pt x="1012254" y="741396"/>
                  <a:pt x="1016580" y="737603"/>
                  <a:pt x="1016580" y="732915"/>
                </a:cubicBezTo>
                <a:cubicBezTo>
                  <a:pt x="1016580" y="732915"/>
                  <a:pt x="1016580" y="732915"/>
                  <a:pt x="1016580" y="563034"/>
                </a:cubicBezTo>
                <a:cubicBezTo>
                  <a:pt x="1016580" y="557897"/>
                  <a:pt x="1012254" y="554101"/>
                  <a:pt x="1007473" y="554101"/>
                </a:cubicBezTo>
                <a:cubicBezTo>
                  <a:pt x="1007473" y="554101"/>
                  <a:pt x="1007473" y="554101"/>
                  <a:pt x="984018" y="554101"/>
                </a:cubicBezTo>
                <a:cubicBezTo>
                  <a:pt x="979466" y="554101"/>
                  <a:pt x="975139" y="557897"/>
                  <a:pt x="975139" y="562809"/>
                </a:cubicBezTo>
                <a:cubicBezTo>
                  <a:pt x="975139" y="562809"/>
                  <a:pt x="975139" y="562809"/>
                  <a:pt x="975139" y="659916"/>
                </a:cubicBezTo>
                <a:cubicBezTo>
                  <a:pt x="975139" y="689830"/>
                  <a:pt x="956011" y="711261"/>
                  <a:pt x="923906" y="711261"/>
                </a:cubicBezTo>
                <a:cubicBezTo>
                  <a:pt x="890892" y="711261"/>
                  <a:pt x="874041" y="690721"/>
                  <a:pt x="874041" y="659470"/>
                </a:cubicBezTo>
                <a:cubicBezTo>
                  <a:pt x="874041" y="659470"/>
                  <a:pt x="874041" y="659470"/>
                  <a:pt x="874041" y="562809"/>
                </a:cubicBezTo>
                <a:cubicBezTo>
                  <a:pt x="874041" y="557897"/>
                  <a:pt x="870170" y="554101"/>
                  <a:pt x="865389" y="554101"/>
                </a:cubicBezTo>
                <a:cubicBezTo>
                  <a:pt x="865389" y="554101"/>
                  <a:pt x="865389" y="554101"/>
                  <a:pt x="841937" y="554101"/>
                </a:cubicBezTo>
                <a:close/>
                <a:moveTo>
                  <a:pt x="1625898" y="548968"/>
                </a:moveTo>
                <a:cubicBezTo>
                  <a:pt x="1570110" y="548968"/>
                  <a:pt x="1525711" y="592053"/>
                  <a:pt x="1525711" y="647861"/>
                </a:cubicBezTo>
                <a:cubicBezTo>
                  <a:pt x="1525711" y="703893"/>
                  <a:pt x="1570110" y="746532"/>
                  <a:pt x="1625898" y="746532"/>
                </a:cubicBezTo>
                <a:cubicBezTo>
                  <a:pt x="1681683" y="746532"/>
                  <a:pt x="1726312" y="703893"/>
                  <a:pt x="1726312" y="647861"/>
                </a:cubicBezTo>
                <a:cubicBezTo>
                  <a:pt x="1726312" y="592053"/>
                  <a:pt x="1681683" y="548968"/>
                  <a:pt x="1625898" y="548968"/>
                </a:cubicBezTo>
                <a:close/>
                <a:moveTo>
                  <a:pt x="1451936" y="548743"/>
                </a:moveTo>
                <a:cubicBezTo>
                  <a:pt x="1392734" y="548743"/>
                  <a:pt x="1353346" y="591608"/>
                  <a:pt x="1353346" y="647861"/>
                </a:cubicBezTo>
                <a:cubicBezTo>
                  <a:pt x="1353346" y="703893"/>
                  <a:pt x="1392734" y="746532"/>
                  <a:pt x="1451936" y="746532"/>
                </a:cubicBezTo>
                <a:cubicBezTo>
                  <a:pt x="1475391" y="746532"/>
                  <a:pt x="1497019" y="739834"/>
                  <a:pt x="1513415" y="727779"/>
                </a:cubicBezTo>
                <a:cubicBezTo>
                  <a:pt x="1516148" y="725772"/>
                  <a:pt x="1520474" y="721085"/>
                  <a:pt x="1515235" y="714832"/>
                </a:cubicBezTo>
                <a:lnTo>
                  <a:pt x="1503398" y="700100"/>
                </a:lnTo>
                <a:cubicBezTo>
                  <a:pt x="1498613" y="693848"/>
                  <a:pt x="1493832" y="695858"/>
                  <a:pt x="1489506" y="698090"/>
                </a:cubicBezTo>
                <a:cubicBezTo>
                  <a:pt x="1479033" y="703893"/>
                  <a:pt x="1467418" y="709475"/>
                  <a:pt x="1453304" y="709475"/>
                </a:cubicBezTo>
                <a:cubicBezTo>
                  <a:pt x="1418463" y="709475"/>
                  <a:pt x="1395467" y="682462"/>
                  <a:pt x="1395467" y="647861"/>
                </a:cubicBezTo>
                <a:cubicBezTo>
                  <a:pt x="1395467" y="613038"/>
                  <a:pt x="1418463" y="585801"/>
                  <a:pt x="1453304" y="585801"/>
                </a:cubicBezTo>
                <a:cubicBezTo>
                  <a:pt x="1467418" y="585801"/>
                  <a:pt x="1479943" y="590713"/>
                  <a:pt x="1490189" y="596965"/>
                </a:cubicBezTo>
                <a:cubicBezTo>
                  <a:pt x="1494516" y="599867"/>
                  <a:pt x="1499752" y="601428"/>
                  <a:pt x="1504078" y="595401"/>
                </a:cubicBezTo>
                <a:cubicBezTo>
                  <a:pt x="1504078" y="595401"/>
                  <a:pt x="1504078" y="595401"/>
                  <a:pt x="1515235" y="580222"/>
                </a:cubicBezTo>
                <a:cubicBezTo>
                  <a:pt x="1520019" y="573525"/>
                  <a:pt x="1516148" y="569283"/>
                  <a:pt x="1513415" y="567272"/>
                </a:cubicBezTo>
                <a:cubicBezTo>
                  <a:pt x="1497019" y="555220"/>
                  <a:pt x="1475391" y="548743"/>
                  <a:pt x="1451936" y="548743"/>
                </a:cubicBezTo>
                <a:close/>
                <a:moveTo>
                  <a:pt x="1139990" y="548743"/>
                </a:moveTo>
                <a:cubicBezTo>
                  <a:pt x="1088303" y="548743"/>
                  <a:pt x="1043674" y="588927"/>
                  <a:pt x="1043674" y="647415"/>
                </a:cubicBezTo>
                <a:cubicBezTo>
                  <a:pt x="1043674" y="706794"/>
                  <a:pt x="1088303" y="746532"/>
                  <a:pt x="1139536" y="746532"/>
                </a:cubicBezTo>
                <a:cubicBezTo>
                  <a:pt x="1167317" y="746532"/>
                  <a:pt x="1190084" y="734031"/>
                  <a:pt x="1202380" y="716394"/>
                </a:cubicBezTo>
                <a:cubicBezTo>
                  <a:pt x="1202380" y="732915"/>
                  <a:pt x="1202380" y="732915"/>
                  <a:pt x="1202380" y="732915"/>
                </a:cubicBezTo>
                <a:cubicBezTo>
                  <a:pt x="1202380" y="737603"/>
                  <a:pt x="1206935" y="741396"/>
                  <a:pt x="1211487" y="741396"/>
                </a:cubicBezTo>
                <a:cubicBezTo>
                  <a:pt x="1235168" y="741396"/>
                  <a:pt x="1235168" y="741396"/>
                  <a:pt x="1235168" y="741396"/>
                </a:cubicBezTo>
                <a:cubicBezTo>
                  <a:pt x="1239949" y="741396"/>
                  <a:pt x="1243820" y="737603"/>
                  <a:pt x="1243820" y="732915"/>
                </a:cubicBezTo>
                <a:cubicBezTo>
                  <a:pt x="1243820" y="563034"/>
                  <a:pt x="1243820" y="563034"/>
                  <a:pt x="1243820" y="563034"/>
                </a:cubicBezTo>
                <a:cubicBezTo>
                  <a:pt x="1243820" y="557897"/>
                  <a:pt x="1239949" y="554101"/>
                  <a:pt x="1235168" y="554101"/>
                </a:cubicBezTo>
                <a:cubicBezTo>
                  <a:pt x="1211487" y="554101"/>
                  <a:pt x="1211487" y="554101"/>
                  <a:pt x="1211487" y="554101"/>
                </a:cubicBezTo>
                <a:cubicBezTo>
                  <a:pt x="1206935" y="554101"/>
                  <a:pt x="1202380" y="557897"/>
                  <a:pt x="1202380" y="563034"/>
                </a:cubicBezTo>
                <a:cubicBezTo>
                  <a:pt x="1202380" y="578658"/>
                  <a:pt x="1202380" y="578658"/>
                  <a:pt x="1202380" y="578658"/>
                </a:cubicBezTo>
                <a:cubicBezTo>
                  <a:pt x="1190539" y="561023"/>
                  <a:pt x="1167317" y="548743"/>
                  <a:pt x="1139990" y="548743"/>
                </a:cubicBezTo>
                <a:close/>
                <a:moveTo>
                  <a:pt x="661145" y="498739"/>
                </a:moveTo>
                <a:cubicBezTo>
                  <a:pt x="720117" y="498739"/>
                  <a:pt x="761788" y="544056"/>
                  <a:pt x="761788" y="603214"/>
                </a:cubicBezTo>
                <a:cubicBezTo>
                  <a:pt x="761788" y="637816"/>
                  <a:pt x="747670" y="667505"/>
                  <a:pt x="724444" y="686259"/>
                </a:cubicBezTo>
                <a:cubicBezTo>
                  <a:pt x="705999" y="639601"/>
                  <a:pt x="705999" y="639601"/>
                  <a:pt x="705999" y="639601"/>
                </a:cubicBezTo>
                <a:cubicBezTo>
                  <a:pt x="704406" y="635584"/>
                  <a:pt x="701218" y="632234"/>
                  <a:pt x="694159" y="632234"/>
                </a:cubicBezTo>
                <a:cubicBezTo>
                  <a:pt x="670253" y="632234"/>
                  <a:pt x="670253" y="632234"/>
                  <a:pt x="670253" y="632234"/>
                </a:cubicBezTo>
                <a:cubicBezTo>
                  <a:pt x="664332" y="632234"/>
                  <a:pt x="659551" y="636030"/>
                  <a:pt x="662284" y="643397"/>
                </a:cubicBezTo>
                <a:cubicBezTo>
                  <a:pt x="686419" y="704787"/>
                  <a:pt x="686419" y="704787"/>
                  <a:pt x="686419" y="704787"/>
                </a:cubicBezTo>
                <a:cubicBezTo>
                  <a:pt x="678451" y="706794"/>
                  <a:pt x="670024" y="707913"/>
                  <a:pt x="661145" y="707913"/>
                </a:cubicBezTo>
                <a:cubicBezTo>
                  <a:pt x="602169" y="707913"/>
                  <a:pt x="560502" y="662597"/>
                  <a:pt x="560502" y="603214"/>
                </a:cubicBezTo>
                <a:cubicBezTo>
                  <a:pt x="560502" y="544056"/>
                  <a:pt x="602169" y="498739"/>
                  <a:pt x="661145" y="498739"/>
                </a:cubicBezTo>
                <a:close/>
                <a:moveTo>
                  <a:pt x="1293915" y="465253"/>
                </a:moveTo>
                <a:cubicBezTo>
                  <a:pt x="1289133" y="465253"/>
                  <a:pt x="1284807" y="469495"/>
                  <a:pt x="1284807" y="474183"/>
                </a:cubicBezTo>
                <a:cubicBezTo>
                  <a:pt x="1284807" y="474183"/>
                  <a:pt x="1284807" y="474183"/>
                  <a:pt x="1284807" y="732467"/>
                </a:cubicBezTo>
                <a:cubicBezTo>
                  <a:pt x="1284807" y="737157"/>
                  <a:pt x="1289133" y="741396"/>
                  <a:pt x="1293915" y="741396"/>
                </a:cubicBezTo>
                <a:cubicBezTo>
                  <a:pt x="1293915" y="741396"/>
                  <a:pt x="1293915" y="741396"/>
                  <a:pt x="1317366" y="741396"/>
                </a:cubicBezTo>
                <a:cubicBezTo>
                  <a:pt x="1322606" y="741396"/>
                  <a:pt x="1326248" y="737157"/>
                  <a:pt x="1326248" y="732467"/>
                </a:cubicBezTo>
                <a:cubicBezTo>
                  <a:pt x="1326248" y="732467"/>
                  <a:pt x="1326248" y="732467"/>
                  <a:pt x="1326248" y="474183"/>
                </a:cubicBezTo>
                <a:cubicBezTo>
                  <a:pt x="1326248" y="469495"/>
                  <a:pt x="1322606" y="465253"/>
                  <a:pt x="1317366" y="465253"/>
                </a:cubicBezTo>
                <a:cubicBezTo>
                  <a:pt x="1317366" y="465253"/>
                  <a:pt x="1317366" y="465253"/>
                  <a:pt x="1293915" y="465253"/>
                </a:cubicBezTo>
                <a:close/>
                <a:moveTo>
                  <a:pt x="661145" y="460120"/>
                </a:moveTo>
                <a:cubicBezTo>
                  <a:pt x="580766" y="460120"/>
                  <a:pt x="515874" y="521285"/>
                  <a:pt x="515874" y="603214"/>
                </a:cubicBezTo>
                <a:cubicBezTo>
                  <a:pt x="515874" y="685143"/>
                  <a:pt x="580766" y="746532"/>
                  <a:pt x="661145" y="746532"/>
                </a:cubicBezTo>
                <a:cubicBezTo>
                  <a:pt x="674805" y="746532"/>
                  <a:pt x="688239" y="744746"/>
                  <a:pt x="700763" y="741396"/>
                </a:cubicBezTo>
                <a:cubicBezTo>
                  <a:pt x="716475" y="781134"/>
                  <a:pt x="716475" y="781134"/>
                  <a:pt x="716475" y="781134"/>
                </a:cubicBezTo>
                <a:cubicBezTo>
                  <a:pt x="718069" y="785597"/>
                  <a:pt x="721256" y="788277"/>
                  <a:pt x="727176" y="788277"/>
                </a:cubicBezTo>
                <a:cubicBezTo>
                  <a:pt x="752222" y="788277"/>
                  <a:pt x="752222" y="788277"/>
                  <a:pt x="752222" y="788277"/>
                </a:cubicBezTo>
                <a:cubicBezTo>
                  <a:pt x="758142" y="788277"/>
                  <a:pt x="762697" y="784260"/>
                  <a:pt x="759736" y="776892"/>
                </a:cubicBezTo>
                <a:cubicBezTo>
                  <a:pt x="739471" y="724656"/>
                  <a:pt x="739471" y="724656"/>
                  <a:pt x="739471" y="724656"/>
                </a:cubicBezTo>
                <a:cubicBezTo>
                  <a:pt x="779774" y="699875"/>
                  <a:pt x="806416" y="655899"/>
                  <a:pt x="806416" y="603214"/>
                </a:cubicBezTo>
                <a:cubicBezTo>
                  <a:pt x="806416" y="521285"/>
                  <a:pt x="741520" y="460120"/>
                  <a:pt x="661145" y="460120"/>
                </a:cubicBezTo>
                <a:close/>
                <a:moveTo>
                  <a:pt x="0" y="0"/>
                </a:moveTo>
                <a:lnTo>
                  <a:pt x="12192000" y="0"/>
                </a:lnTo>
                <a:lnTo>
                  <a:pt x="12192000" y="6858000"/>
                </a:lnTo>
                <a:lnTo>
                  <a:pt x="0" y="6858000"/>
                </a:lnTo>
                <a:close/>
              </a:path>
            </a:pathLst>
          </a:custGeom>
          <a:noFill/>
        </p:spPr>
        <p:txBody>
          <a:bodyPr wrap="square" lIns="503998" tIns="5400000" rIns="0" anchor="t">
            <a:noAutofit/>
          </a:bodyPr>
          <a:lstStyle>
            <a:lvl1pPr marL="0" indent="0">
              <a:buNone/>
              <a:defRPr sz="3000"/>
            </a:lvl1pPr>
          </a:lstStyle>
          <a:p>
            <a:r>
              <a:rPr lang="en-US" dirty="0"/>
              <a:t>Drag and drop an image onto the slide to insert photo</a:t>
            </a:r>
          </a:p>
        </p:txBody>
      </p:sp>
      <p:sp>
        <p:nvSpPr>
          <p:cNvPr id="46" name="Text Placeholder 45">
            <a:extLst>
              <a:ext uri="{FF2B5EF4-FFF2-40B4-BE49-F238E27FC236}">
                <a16:creationId xmlns:a16="http://schemas.microsoft.com/office/drawing/2014/main" id="{02D7560F-611C-07BA-46B4-6DC5FA90447C}"/>
              </a:ext>
            </a:extLst>
          </p:cNvPr>
          <p:cNvSpPr>
            <a:spLocks noGrp="1"/>
          </p:cNvSpPr>
          <p:nvPr>
            <p:ph type="body" sz="quarter" idx="14"/>
          </p:nvPr>
        </p:nvSpPr>
        <p:spPr>
          <a:xfrm>
            <a:off x="0" y="0"/>
            <a:ext cx="12192000" cy="6858000"/>
          </a:xfrm>
          <a:custGeom>
            <a:avLst/>
            <a:gdLst>
              <a:gd name="connsiteX0" fmla="*/ 1625898 w 12192000"/>
              <a:gd name="connsiteY0" fmla="*/ 586917 h 6858000"/>
              <a:gd name="connsiteX1" fmla="*/ 1684416 w 12192000"/>
              <a:gd name="connsiteY1" fmla="*/ 647861 h 6858000"/>
              <a:gd name="connsiteX2" fmla="*/ 1625898 w 12192000"/>
              <a:gd name="connsiteY2" fmla="*/ 708580 h 6858000"/>
              <a:gd name="connsiteX3" fmla="*/ 1567381 w 12192000"/>
              <a:gd name="connsiteY3" fmla="*/ 647861 h 6858000"/>
              <a:gd name="connsiteX4" fmla="*/ 1625898 w 12192000"/>
              <a:gd name="connsiteY4" fmla="*/ 586917 h 6858000"/>
              <a:gd name="connsiteX5" fmla="*/ 1144317 w 12192000"/>
              <a:gd name="connsiteY5" fmla="*/ 586917 h 6858000"/>
              <a:gd name="connsiteX6" fmla="*/ 1202834 w 12192000"/>
              <a:gd name="connsiteY6" fmla="*/ 647861 h 6858000"/>
              <a:gd name="connsiteX7" fmla="*/ 1144317 w 12192000"/>
              <a:gd name="connsiteY7" fmla="*/ 709029 h 6858000"/>
              <a:gd name="connsiteX8" fmla="*/ 1085799 w 12192000"/>
              <a:gd name="connsiteY8" fmla="*/ 647861 h 6858000"/>
              <a:gd name="connsiteX9" fmla="*/ 1144317 w 12192000"/>
              <a:gd name="connsiteY9" fmla="*/ 586917 h 6858000"/>
              <a:gd name="connsiteX10" fmla="*/ 1801451 w 12192000"/>
              <a:gd name="connsiteY10" fmla="*/ 554101 h 6858000"/>
              <a:gd name="connsiteX11" fmla="*/ 1790979 w 12192000"/>
              <a:gd name="connsiteY11" fmla="*/ 561469 h 6858000"/>
              <a:gd name="connsiteX12" fmla="*/ 1724489 w 12192000"/>
              <a:gd name="connsiteY12" fmla="*/ 732021 h 6858000"/>
              <a:gd name="connsiteX13" fmla="*/ 1730867 w 12192000"/>
              <a:gd name="connsiteY13" fmla="*/ 741396 h 6858000"/>
              <a:gd name="connsiteX14" fmla="*/ 1756367 w 12192000"/>
              <a:gd name="connsiteY14" fmla="*/ 741396 h 6858000"/>
              <a:gd name="connsiteX15" fmla="*/ 1766843 w 12192000"/>
              <a:gd name="connsiteY15" fmla="*/ 734477 h 6858000"/>
              <a:gd name="connsiteX16" fmla="*/ 1815798 w 12192000"/>
              <a:gd name="connsiteY16" fmla="*/ 605670 h 6858000"/>
              <a:gd name="connsiteX17" fmla="*/ 1864753 w 12192000"/>
              <a:gd name="connsiteY17" fmla="*/ 734477 h 6858000"/>
              <a:gd name="connsiteX18" fmla="*/ 1874996 w 12192000"/>
              <a:gd name="connsiteY18" fmla="*/ 741396 h 6858000"/>
              <a:gd name="connsiteX19" fmla="*/ 1898451 w 12192000"/>
              <a:gd name="connsiteY19" fmla="*/ 741396 h 6858000"/>
              <a:gd name="connsiteX20" fmla="*/ 1908924 w 12192000"/>
              <a:gd name="connsiteY20" fmla="*/ 734477 h 6858000"/>
              <a:gd name="connsiteX21" fmla="*/ 1959018 w 12192000"/>
              <a:gd name="connsiteY21" fmla="*/ 605670 h 6858000"/>
              <a:gd name="connsiteX22" fmla="*/ 2007518 w 12192000"/>
              <a:gd name="connsiteY22" fmla="*/ 734477 h 6858000"/>
              <a:gd name="connsiteX23" fmla="*/ 2017993 w 12192000"/>
              <a:gd name="connsiteY23" fmla="*/ 741396 h 6858000"/>
              <a:gd name="connsiteX24" fmla="*/ 2042584 w 12192000"/>
              <a:gd name="connsiteY24" fmla="*/ 741396 h 6858000"/>
              <a:gd name="connsiteX25" fmla="*/ 2053056 w 12192000"/>
              <a:gd name="connsiteY25" fmla="*/ 734477 h 6858000"/>
              <a:gd name="connsiteX26" fmla="*/ 2102011 w 12192000"/>
              <a:gd name="connsiteY26" fmla="*/ 605670 h 6858000"/>
              <a:gd name="connsiteX27" fmla="*/ 2151650 w 12192000"/>
              <a:gd name="connsiteY27" fmla="*/ 734477 h 6858000"/>
              <a:gd name="connsiteX28" fmla="*/ 2162126 w 12192000"/>
              <a:gd name="connsiteY28" fmla="*/ 741396 h 6858000"/>
              <a:gd name="connsiteX29" fmla="*/ 2185577 w 12192000"/>
              <a:gd name="connsiteY29" fmla="*/ 741396 h 6858000"/>
              <a:gd name="connsiteX30" fmla="*/ 2195824 w 12192000"/>
              <a:gd name="connsiteY30" fmla="*/ 734477 h 6858000"/>
              <a:gd name="connsiteX31" fmla="*/ 2245234 w 12192000"/>
              <a:gd name="connsiteY31" fmla="*/ 606340 h 6858000"/>
              <a:gd name="connsiteX32" fmla="*/ 2293734 w 12192000"/>
              <a:gd name="connsiteY32" fmla="*/ 734477 h 6858000"/>
              <a:gd name="connsiteX33" fmla="*/ 2304206 w 12192000"/>
              <a:gd name="connsiteY33" fmla="*/ 741396 h 6858000"/>
              <a:gd name="connsiteX34" fmla="*/ 2330394 w 12192000"/>
              <a:gd name="connsiteY34" fmla="*/ 741396 h 6858000"/>
              <a:gd name="connsiteX35" fmla="*/ 2336769 w 12192000"/>
              <a:gd name="connsiteY35" fmla="*/ 732021 h 6858000"/>
              <a:gd name="connsiteX36" fmla="*/ 2270279 w 12192000"/>
              <a:gd name="connsiteY36" fmla="*/ 561469 h 6858000"/>
              <a:gd name="connsiteX37" fmla="*/ 2260033 w 12192000"/>
              <a:gd name="connsiteY37" fmla="*/ 554101 h 6858000"/>
              <a:gd name="connsiteX38" fmla="*/ 2231345 w 12192000"/>
              <a:gd name="connsiteY38" fmla="*/ 554101 h 6858000"/>
              <a:gd name="connsiteX39" fmla="*/ 2220869 w 12192000"/>
              <a:gd name="connsiteY39" fmla="*/ 561469 h 6858000"/>
              <a:gd name="connsiteX40" fmla="*/ 2174421 w 12192000"/>
              <a:gd name="connsiteY40" fmla="*/ 686034 h 6858000"/>
              <a:gd name="connsiteX41" fmla="*/ 2126605 w 12192000"/>
              <a:gd name="connsiteY41" fmla="*/ 561469 h 6858000"/>
              <a:gd name="connsiteX42" fmla="*/ 2116358 w 12192000"/>
              <a:gd name="connsiteY42" fmla="*/ 554101 h 6858000"/>
              <a:gd name="connsiteX43" fmla="*/ 2087896 w 12192000"/>
              <a:gd name="connsiteY43" fmla="*/ 554101 h 6858000"/>
              <a:gd name="connsiteX44" fmla="*/ 2077650 w 12192000"/>
              <a:gd name="connsiteY44" fmla="*/ 561469 h 6858000"/>
              <a:gd name="connsiteX45" fmla="*/ 2030743 w 12192000"/>
              <a:gd name="connsiteY45" fmla="*/ 686034 h 6858000"/>
              <a:gd name="connsiteX46" fmla="*/ 1983608 w 12192000"/>
              <a:gd name="connsiteY46" fmla="*/ 561469 h 6858000"/>
              <a:gd name="connsiteX47" fmla="*/ 1973365 w 12192000"/>
              <a:gd name="connsiteY47" fmla="*/ 554101 h 6858000"/>
              <a:gd name="connsiteX48" fmla="*/ 1945128 w 12192000"/>
              <a:gd name="connsiteY48" fmla="*/ 554101 h 6858000"/>
              <a:gd name="connsiteX49" fmla="*/ 1934656 w 12192000"/>
              <a:gd name="connsiteY49" fmla="*/ 561469 h 6858000"/>
              <a:gd name="connsiteX50" fmla="*/ 1887295 w 12192000"/>
              <a:gd name="connsiteY50" fmla="*/ 686034 h 6858000"/>
              <a:gd name="connsiteX51" fmla="*/ 1840389 w 12192000"/>
              <a:gd name="connsiteY51" fmla="*/ 561469 h 6858000"/>
              <a:gd name="connsiteX52" fmla="*/ 1830142 w 12192000"/>
              <a:gd name="connsiteY52" fmla="*/ 554101 h 6858000"/>
              <a:gd name="connsiteX53" fmla="*/ 1801451 w 12192000"/>
              <a:gd name="connsiteY53" fmla="*/ 554101 h 6858000"/>
              <a:gd name="connsiteX54" fmla="*/ 841937 w 12192000"/>
              <a:gd name="connsiteY54" fmla="*/ 554101 h 6858000"/>
              <a:gd name="connsiteX55" fmla="*/ 832600 w 12192000"/>
              <a:gd name="connsiteY55" fmla="*/ 562809 h 6858000"/>
              <a:gd name="connsiteX56" fmla="*/ 832600 w 12192000"/>
              <a:gd name="connsiteY56" fmla="*/ 666168 h 6858000"/>
              <a:gd name="connsiteX57" fmla="*/ 913205 w 12192000"/>
              <a:gd name="connsiteY57" fmla="*/ 746532 h 6858000"/>
              <a:gd name="connsiteX58" fmla="*/ 975139 w 12192000"/>
              <a:gd name="connsiteY58" fmla="*/ 717513 h 6858000"/>
              <a:gd name="connsiteX59" fmla="*/ 975139 w 12192000"/>
              <a:gd name="connsiteY59" fmla="*/ 733136 h 6858000"/>
              <a:gd name="connsiteX60" fmla="*/ 984018 w 12192000"/>
              <a:gd name="connsiteY60" fmla="*/ 741396 h 6858000"/>
              <a:gd name="connsiteX61" fmla="*/ 1007473 w 12192000"/>
              <a:gd name="connsiteY61" fmla="*/ 741396 h 6858000"/>
              <a:gd name="connsiteX62" fmla="*/ 1016580 w 12192000"/>
              <a:gd name="connsiteY62" fmla="*/ 732915 h 6858000"/>
              <a:gd name="connsiteX63" fmla="*/ 1016580 w 12192000"/>
              <a:gd name="connsiteY63" fmla="*/ 563034 h 6858000"/>
              <a:gd name="connsiteX64" fmla="*/ 1007473 w 12192000"/>
              <a:gd name="connsiteY64" fmla="*/ 554101 h 6858000"/>
              <a:gd name="connsiteX65" fmla="*/ 984018 w 12192000"/>
              <a:gd name="connsiteY65" fmla="*/ 554101 h 6858000"/>
              <a:gd name="connsiteX66" fmla="*/ 975139 w 12192000"/>
              <a:gd name="connsiteY66" fmla="*/ 562809 h 6858000"/>
              <a:gd name="connsiteX67" fmla="*/ 975139 w 12192000"/>
              <a:gd name="connsiteY67" fmla="*/ 659916 h 6858000"/>
              <a:gd name="connsiteX68" fmla="*/ 923906 w 12192000"/>
              <a:gd name="connsiteY68" fmla="*/ 711261 h 6858000"/>
              <a:gd name="connsiteX69" fmla="*/ 874041 w 12192000"/>
              <a:gd name="connsiteY69" fmla="*/ 659470 h 6858000"/>
              <a:gd name="connsiteX70" fmla="*/ 874041 w 12192000"/>
              <a:gd name="connsiteY70" fmla="*/ 562809 h 6858000"/>
              <a:gd name="connsiteX71" fmla="*/ 865389 w 12192000"/>
              <a:gd name="connsiteY71" fmla="*/ 554101 h 6858000"/>
              <a:gd name="connsiteX72" fmla="*/ 841937 w 12192000"/>
              <a:gd name="connsiteY72" fmla="*/ 554101 h 6858000"/>
              <a:gd name="connsiteX73" fmla="*/ 1625898 w 12192000"/>
              <a:gd name="connsiteY73" fmla="*/ 548968 h 6858000"/>
              <a:gd name="connsiteX74" fmla="*/ 1525711 w 12192000"/>
              <a:gd name="connsiteY74" fmla="*/ 647861 h 6858000"/>
              <a:gd name="connsiteX75" fmla="*/ 1625898 w 12192000"/>
              <a:gd name="connsiteY75" fmla="*/ 746532 h 6858000"/>
              <a:gd name="connsiteX76" fmla="*/ 1726312 w 12192000"/>
              <a:gd name="connsiteY76" fmla="*/ 647861 h 6858000"/>
              <a:gd name="connsiteX77" fmla="*/ 1625898 w 12192000"/>
              <a:gd name="connsiteY77" fmla="*/ 548968 h 6858000"/>
              <a:gd name="connsiteX78" fmla="*/ 1451936 w 12192000"/>
              <a:gd name="connsiteY78" fmla="*/ 548743 h 6858000"/>
              <a:gd name="connsiteX79" fmla="*/ 1353346 w 12192000"/>
              <a:gd name="connsiteY79" fmla="*/ 647861 h 6858000"/>
              <a:gd name="connsiteX80" fmla="*/ 1451936 w 12192000"/>
              <a:gd name="connsiteY80" fmla="*/ 746532 h 6858000"/>
              <a:gd name="connsiteX81" fmla="*/ 1513415 w 12192000"/>
              <a:gd name="connsiteY81" fmla="*/ 727779 h 6858000"/>
              <a:gd name="connsiteX82" fmla="*/ 1515235 w 12192000"/>
              <a:gd name="connsiteY82" fmla="*/ 714832 h 6858000"/>
              <a:gd name="connsiteX83" fmla="*/ 1503398 w 12192000"/>
              <a:gd name="connsiteY83" fmla="*/ 700100 h 6858000"/>
              <a:gd name="connsiteX84" fmla="*/ 1489506 w 12192000"/>
              <a:gd name="connsiteY84" fmla="*/ 698090 h 6858000"/>
              <a:gd name="connsiteX85" fmla="*/ 1453304 w 12192000"/>
              <a:gd name="connsiteY85" fmla="*/ 709475 h 6858000"/>
              <a:gd name="connsiteX86" fmla="*/ 1395467 w 12192000"/>
              <a:gd name="connsiteY86" fmla="*/ 647861 h 6858000"/>
              <a:gd name="connsiteX87" fmla="*/ 1453304 w 12192000"/>
              <a:gd name="connsiteY87" fmla="*/ 585801 h 6858000"/>
              <a:gd name="connsiteX88" fmla="*/ 1490189 w 12192000"/>
              <a:gd name="connsiteY88" fmla="*/ 596965 h 6858000"/>
              <a:gd name="connsiteX89" fmla="*/ 1504078 w 12192000"/>
              <a:gd name="connsiteY89" fmla="*/ 595401 h 6858000"/>
              <a:gd name="connsiteX90" fmla="*/ 1515235 w 12192000"/>
              <a:gd name="connsiteY90" fmla="*/ 580222 h 6858000"/>
              <a:gd name="connsiteX91" fmla="*/ 1513415 w 12192000"/>
              <a:gd name="connsiteY91" fmla="*/ 567272 h 6858000"/>
              <a:gd name="connsiteX92" fmla="*/ 1451936 w 12192000"/>
              <a:gd name="connsiteY92" fmla="*/ 548743 h 6858000"/>
              <a:gd name="connsiteX93" fmla="*/ 1139990 w 12192000"/>
              <a:gd name="connsiteY93" fmla="*/ 548743 h 6858000"/>
              <a:gd name="connsiteX94" fmla="*/ 1043674 w 12192000"/>
              <a:gd name="connsiteY94" fmla="*/ 647415 h 6858000"/>
              <a:gd name="connsiteX95" fmla="*/ 1139536 w 12192000"/>
              <a:gd name="connsiteY95" fmla="*/ 746532 h 6858000"/>
              <a:gd name="connsiteX96" fmla="*/ 1202380 w 12192000"/>
              <a:gd name="connsiteY96" fmla="*/ 716394 h 6858000"/>
              <a:gd name="connsiteX97" fmla="*/ 1202380 w 12192000"/>
              <a:gd name="connsiteY97" fmla="*/ 732915 h 6858000"/>
              <a:gd name="connsiteX98" fmla="*/ 1211487 w 12192000"/>
              <a:gd name="connsiteY98" fmla="*/ 741396 h 6858000"/>
              <a:gd name="connsiteX99" fmla="*/ 1235168 w 12192000"/>
              <a:gd name="connsiteY99" fmla="*/ 741396 h 6858000"/>
              <a:gd name="connsiteX100" fmla="*/ 1243820 w 12192000"/>
              <a:gd name="connsiteY100" fmla="*/ 732915 h 6858000"/>
              <a:gd name="connsiteX101" fmla="*/ 1243820 w 12192000"/>
              <a:gd name="connsiteY101" fmla="*/ 563034 h 6858000"/>
              <a:gd name="connsiteX102" fmla="*/ 1235168 w 12192000"/>
              <a:gd name="connsiteY102" fmla="*/ 554101 h 6858000"/>
              <a:gd name="connsiteX103" fmla="*/ 1211487 w 12192000"/>
              <a:gd name="connsiteY103" fmla="*/ 554101 h 6858000"/>
              <a:gd name="connsiteX104" fmla="*/ 1202380 w 12192000"/>
              <a:gd name="connsiteY104" fmla="*/ 563034 h 6858000"/>
              <a:gd name="connsiteX105" fmla="*/ 1202380 w 12192000"/>
              <a:gd name="connsiteY105" fmla="*/ 578658 h 6858000"/>
              <a:gd name="connsiteX106" fmla="*/ 1139990 w 12192000"/>
              <a:gd name="connsiteY106" fmla="*/ 548743 h 6858000"/>
              <a:gd name="connsiteX107" fmla="*/ 661145 w 12192000"/>
              <a:gd name="connsiteY107" fmla="*/ 498739 h 6858000"/>
              <a:gd name="connsiteX108" fmla="*/ 761788 w 12192000"/>
              <a:gd name="connsiteY108" fmla="*/ 603214 h 6858000"/>
              <a:gd name="connsiteX109" fmla="*/ 724444 w 12192000"/>
              <a:gd name="connsiteY109" fmla="*/ 686259 h 6858000"/>
              <a:gd name="connsiteX110" fmla="*/ 705999 w 12192000"/>
              <a:gd name="connsiteY110" fmla="*/ 639601 h 6858000"/>
              <a:gd name="connsiteX111" fmla="*/ 694159 w 12192000"/>
              <a:gd name="connsiteY111" fmla="*/ 632234 h 6858000"/>
              <a:gd name="connsiteX112" fmla="*/ 670253 w 12192000"/>
              <a:gd name="connsiteY112" fmla="*/ 632234 h 6858000"/>
              <a:gd name="connsiteX113" fmla="*/ 662284 w 12192000"/>
              <a:gd name="connsiteY113" fmla="*/ 643397 h 6858000"/>
              <a:gd name="connsiteX114" fmla="*/ 686419 w 12192000"/>
              <a:gd name="connsiteY114" fmla="*/ 704787 h 6858000"/>
              <a:gd name="connsiteX115" fmla="*/ 661145 w 12192000"/>
              <a:gd name="connsiteY115" fmla="*/ 707913 h 6858000"/>
              <a:gd name="connsiteX116" fmla="*/ 560502 w 12192000"/>
              <a:gd name="connsiteY116" fmla="*/ 603214 h 6858000"/>
              <a:gd name="connsiteX117" fmla="*/ 661145 w 12192000"/>
              <a:gd name="connsiteY117" fmla="*/ 498739 h 6858000"/>
              <a:gd name="connsiteX118" fmla="*/ 1293915 w 12192000"/>
              <a:gd name="connsiteY118" fmla="*/ 465253 h 6858000"/>
              <a:gd name="connsiteX119" fmla="*/ 1284807 w 12192000"/>
              <a:gd name="connsiteY119" fmla="*/ 474183 h 6858000"/>
              <a:gd name="connsiteX120" fmla="*/ 1284807 w 12192000"/>
              <a:gd name="connsiteY120" fmla="*/ 732467 h 6858000"/>
              <a:gd name="connsiteX121" fmla="*/ 1293915 w 12192000"/>
              <a:gd name="connsiteY121" fmla="*/ 741396 h 6858000"/>
              <a:gd name="connsiteX122" fmla="*/ 1317366 w 12192000"/>
              <a:gd name="connsiteY122" fmla="*/ 741396 h 6858000"/>
              <a:gd name="connsiteX123" fmla="*/ 1326248 w 12192000"/>
              <a:gd name="connsiteY123" fmla="*/ 732467 h 6858000"/>
              <a:gd name="connsiteX124" fmla="*/ 1326248 w 12192000"/>
              <a:gd name="connsiteY124" fmla="*/ 474183 h 6858000"/>
              <a:gd name="connsiteX125" fmla="*/ 1317366 w 12192000"/>
              <a:gd name="connsiteY125" fmla="*/ 465253 h 6858000"/>
              <a:gd name="connsiteX126" fmla="*/ 1293915 w 12192000"/>
              <a:gd name="connsiteY126" fmla="*/ 465253 h 6858000"/>
              <a:gd name="connsiteX127" fmla="*/ 661145 w 12192000"/>
              <a:gd name="connsiteY127" fmla="*/ 460120 h 6858000"/>
              <a:gd name="connsiteX128" fmla="*/ 515874 w 12192000"/>
              <a:gd name="connsiteY128" fmla="*/ 603214 h 6858000"/>
              <a:gd name="connsiteX129" fmla="*/ 661145 w 12192000"/>
              <a:gd name="connsiteY129" fmla="*/ 746532 h 6858000"/>
              <a:gd name="connsiteX130" fmla="*/ 700763 w 12192000"/>
              <a:gd name="connsiteY130" fmla="*/ 741396 h 6858000"/>
              <a:gd name="connsiteX131" fmla="*/ 716475 w 12192000"/>
              <a:gd name="connsiteY131" fmla="*/ 781134 h 6858000"/>
              <a:gd name="connsiteX132" fmla="*/ 727176 w 12192000"/>
              <a:gd name="connsiteY132" fmla="*/ 788277 h 6858000"/>
              <a:gd name="connsiteX133" fmla="*/ 752222 w 12192000"/>
              <a:gd name="connsiteY133" fmla="*/ 788277 h 6858000"/>
              <a:gd name="connsiteX134" fmla="*/ 759736 w 12192000"/>
              <a:gd name="connsiteY134" fmla="*/ 776892 h 6858000"/>
              <a:gd name="connsiteX135" fmla="*/ 739471 w 12192000"/>
              <a:gd name="connsiteY135" fmla="*/ 724656 h 6858000"/>
              <a:gd name="connsiteX136" fmla="*/ 806416 w 12192000"/>
              <a:gd name="connsiteY136" fmla="*/ 603214 h 6858000"/>
              <a:gd name="connsiteX137" fmla="*/ 661145 w 12192000"/>
              <a:gd name="connsiteY137" fmla="*/ 460120 h 6858000"/>
              <a:gd name="connsiteX138" fmla="*/ 0 w 12192000"/>
              <a:gd name="connsiteY138" fmla="*/ 0 h 6858000"/>
              <a:gd name="connsiteX139" fmla="*/ 12192000 w 12192000"/>
              <a:gd name="connsiteY139" fmla="*/ 0 h 6858000"/>
              <a:gd name="connsiteX140" fmla="*/ 12192000 w 12192000"/>
              <a:gd name="connsiteY140" fmla="*/ 6858000 h 6858000"/>
              <a:gd name="connsiteX141" fmla="*/ 0 w 12192000"/>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625898" y="586917"/>
                </a:moveTo>
                <a:cubicBezTo>
                  <a:pt x="1660280" y="586917"/>
                  <a:pt x="1684416" y="613484"/>
                  <a:pt x="1684416" y="647861"/>
                </a:cubicBezTo>
                <a:cubicBezTo>
                  <a:pt x="1684416" y="681792"/>
                  <a:pt x="1660280" y="708580"/>
                  <a:pt x="1625898" y="708580"/>
                </a:cubicBezTo>
                <a:cubicBezTo>
                  <a:pt x="1591742" y="708580"/>
                  <a:pt x="1567381" y="681792"/>
                  <a:pt x="1567381" y="647861"/>
                </a:cubicBezTo>
                <a:cubicBezTo>
                  <a:pt x="1567381" y="613484"/>
                  <a:pt x="1591742" y="586917"/>
                  <a:pt x="1625898" y="586917"/>
                </a:cubicBezTo>
                <a:close/>
                <a:moveTo>
                  <a:pt x="1144317" y="586917"/>
                </a:moveTo>
                <a:cubicBezTo>
                  <a:pt x="1178244" y="586917"/>
                  <a:pt x="1202834" y="613484"/>
                  <a:pt x="1202834" y="647861"/>
                </a:cubicBezTo>
                <a:cubicBezTo>
                  <a:pt x="1202834" y="681792"/>
                  <a:pt x="1178244" y="709029"/>
                  <a:pt x="1144317" y="709029"/>
                </a:cubicBezTo>
                <a:cubicBezTo>
                  <a:pt x="1110164" y="709029"/>
                  <a:pt x="1085799" y="681792"/>
                  <a:pt x="1085799" y="647861"/>
                </a:cubicBezTo>
                <a:cubicBezTo>
                  <a:pt x="1085799" y="613484"/>
                  <a:pt x="1110164" y="586917"/>
                  <a:pt x="1144317" y="586917"/>
                </a:cubicBezTo>
                <a:close/>
                <a:moveTo>
                  <a:pt x="1801451" y="554101"/>
                </a:moveTo>
                <a:cubicBezTo>
                  <a:pt x="1796669" y="554101"/>
                  <a:pt x="1793027" y="556557"/>
                  <a:pt x="1790979" y="561469"/>
                </a:cubicBezTo>
                <a:cubicBezTo>
                  <a:pt x="1790979" y="561469"/>
                  <a:pt x="1790979" y="561469"/>
                  <a:pt x="1724489" y="732021"/>
                </a:cubicBezTo>
                <a:cubicBezTo>
                  <a:pt x="1722669" y="736708"/>
                  <a:pt x="1724943" y="741396"/>
                  <a:pt x="1730867" y="741396"/>
                </a:cubicBezTo>
                <a:cubicBezTo>
                  <a:pt x="1730867" y="741396"/>
                  <a:pt x="1730867" y="741396"/>
                  <a:pt x="1756367" y="741396"/>
                </a:cubicBezTo>
                <a:cubicBezTo>
                  <a:pt x="1761149" y="741396"/>
                  <a:pt x="1765249" y="739164"/>
                  <a:pt x="1766843" y="734477"/>
                </a:cubicBezTo>
                <a:cubicBezTo>
                  <a:pt x="1766843" y="734477"/>
                  <a:pt x="1766843" y="734477"/>
                  <a:pt x="1815798" y="605670"/>
                </a:cubicBezTo>
                <a:cubicBezTo>
                  <a:pt x="1815798" y="605670"/>
                  <a:pt x="1815798" y="605670"/>
                  <a:pt x="1864753" y="734477"/>
                </a:cubicBezTo>
                <a:cubicBezTo>
                  <a:pt x="1866573" y="739389"/>
                  <a:pt x="1870215" y="741396"/>
                  <a:pt x="1874996" y="741396"/>
                </a:cubicBezTo>
                <a:cubicBezTo>
                  <a:pt x="1874996" y="741396"/>
                  <a:pt x="1874996" y="741396"/>
                  <a:pt x="1898451" y="741396"/>
                </a:cubicBezTo>
                <a:cubicBezTo>
                  <a:pt x="1903233" y="741396"/>
                  <a:pt x="1906875" y="739389"/>
                  <a:pt x="1908924" y="734477"/>
                </a:cubicBezTo>
                <a:cubicBezTo>
                  <a:pt x="1908924" y="734477"/>
                  <a:pt x="1908924" y="734477"/>
                  <a:pt x="1959018" y="605670"/>
                </a:cubicBezTo>
                <a:cubicBezTo>
                  <a:pt x="1959018" y="605670"/>
                  <a:pt x="1959018" y="605670"/>
                  <a:pt x="2007518" y="734477"/>
                </a:cubicBezTo>
                <a:cubicBezTo>
                  <a:pt x="2009566" y="739164"/>
                  <a:pt x="2013209" y="741396"/>
                  <a:pt x="2017993" y="741396"/>
                </a:cubicBezTo>
                <a:cubicBezTo>
                  <a:pt x="2017993" y="741396"/>
                  <a:pt x="2017993" y="741396"/>
                  <a:pt x="2042584" y="741396"/>
                </a:cubicBezTo>
                <a:cubicBezTo>
                  <a:pt x="2047365" y="741396"/>
                  <a:pt x="2051007" y="739164"/>
                  <a:pt x="2053056" y="734477"/>
                </a:cubicBezTo>
                <a:cubicBezTo>
                  <a:pt x="2053056" y="734477"/>
                  <a:pt x="2053056" y="734477"/>
                  <a:pt x="2102011" y="605670"/>
                </a:cubicBezTo>
                <a:cubicBezTo>
                  <a:pt x="2102011" y="605670"/>
                  <a:pt x="2102011" y="605670"/>
                  <a:pt x="2151650" y="734477"/>
                </a:cubicBezTo>
                <a:cubicBezTo>
                  <a:pt x="2153699" y="739389"/>
                  <a:pt x="2157341" y="741396"/>
                  <a:pt x="2162126" y="741396"/>
                </a:cubicBezTo>
                <a:cubicBezTo>
                  <a:pt x="2162126" y="741396"/>
                  <a:pt x="2162126" y="741396"/>
                  <a:pt x="2185577" y="741396"/>
                </a:cubicBezTo>
                <a:cubicBezTo>
                  <a:pt x="2190359" y="741396"/>
                  <a:pt x="2193775" y="739389"/>
                  <a:pt x="2195824" y="734477"/>
                </a:cubicBezTo>
                <a:cubicBezTo>
                  <a:pt x="2195824" y="734477"/>
                  <a:pt x="2195824" y="734477"/>
                  <a:pt x="2245234" y="606340"/>
                </a:cubicBezTo>
                <a:cubicBezTo>
                  <a:pt x="2245234" y="606340"/>
                  <a:pt x="2245234" y="606340"/>
                  <a:pt x="2293734" y="734477"/>
                </a:cubicBezTo>
                <a:cubicBezTo>
                  <a:pt x="2295328" y="739164"/>
                  <a:pt x="2299425" y="741396"/>
                  <a:pt x="2304206" y="741396"/>
                </a:cubicBezTo>
                <a:cubicBezTo>
                  <a:pt x="2304206" y="741396"/>
                  <a:pt x="2304206" y="741396"/>
                  <a:pt x="2330394" y="741396"/>
                </a:cubicBezTo>
                <a:cubicBezTo>
                  <a:pt x="2336314" y="741396"/>
                  <a:pt x="2338818" y="736708"/>
                  <a:pt x="2336769" y="732021"/>
                </a:cubicBezTo>
                <a:cubicBezTo>
                  <a:pt x="2336769" y="732021"/>
                  <a:pt x="2336769" y="732021"/>
                  <a:pt x="2270279" y="561469"/>
                </a:cubicBezTo>
                <a:cubicBezTo>
                  <a:pt x="2268230" y="556557"/>
                  <a:pt x="2264817" y="554101"/>
                  <a:pt x="2260033" y="554101"/>
                </a:cubicBezTo>
                <a:cubicBezTo>
                  <a:pt x="2260033" y="554101"/>
                  <a:pt x="2260033" y="554101"/>
                  <a:pt x="2231345" y="554101"/>
                </a:cubicBezTo>
                <a:cubicBezTo>
                  <a:pt x="2226564" y="554101"/>
                  <a:pt x="2222918" y="556557"/>
                  <a:pt x="2220869" y="561469"/>
                </a:cubicBezTo>
                <a:cubicBezTo>
                  <a:pt x="2220869" y="561469"/>
                  <a:pt x="2220869" y="561469"/>
                  <a:pt x="2174421" y="686034"/>
                </a:cubicBezTo>
                <a:cubicBezTo>
                  <a:pt x="2174421" y="686034"/>
                  <a:pt x="2174421" y="686034"/>
                  <a:pt x="2126605" y="561469"/>
                </a:cubicBezTo>
                <a:cubicBezTo>
                  <a:pt x="2124553" y="556557"/>
                  <a:pt x="2120911" y="554101"/>
                  <a:pt x="2116358" y="554101"/>
                </a:cubicBezTo>
                <a:cubicBezTo>
                  <a:pt x="2116358" y="554101"/>
                  <a:pt x="2116358" y="554101"/>
                  <a:pt x="2087896" y="554101"/>
                </a:cubicBezTo>
                <a:cubicBezTo>
                  <a:pt x="2083112" y="554101"/>
                  <a:pt x="2079699" y="556557"/>
                  <a:pt x="2077650" y="561469"/>
                </a:cubicBezTo>
                <a:cubicBezTo>
                  <a:pt x="2077650" y="561469"/>
                  <a:pt x="2077650" y="561469"/>
                  <a:pt x="2030743" y="686034"/>
                </a:cubicBezTo>
                <a:cubicBezTo>
                  <a:pt x="2030743" y="686034"/>
                  <a:pt x="2030743" y="686034"/>
                  <a:pt x="1983608" y="561469"/>
                </a:cubicBezTo>
                <a:cubicBezTo>
                  <a:pt x="1981788" y="556557"/>
                  <a:pt x="1978146" y="554101"/>
                  <a:pt x="1973365" y="554101"/>
                </a:cubicBezTo>
                <a:cubicBezTo>
                  <a:pt x="1973365" y="554101"/>
                  <a:pt x="1973365" y="554101"/>
                  <a:pt x="1945128" y="554101"/>
                </a:cubicBezTo>
                <a:cubicBezTo>
                  <a:pt x="1940347" y="554101"/>
                  <a:pt x="1936705" y="556557"/>
                  <a:pt x="1934656" y="561469"/>
                </a:cubicBezTo>
                <a:cubicBezTo>
                  <a:pt x="1934656" y="561469"/>
                  <a:pt x="1934656" y="561469"/>
                  <a:pt x="1887295" y="686034"/>
                </a:cubicBezTo>
                <a:cubicBezTo>
                  <a:pt x="1887295" y="686034"/>
                  <a:pt x="1887295" y="686034"/>
                  <a:pt x="1840389" y="561469"/>
                </a:cubicBezTo>
                <a:cubicBezTo>
                  <a:pt x="1838340" y="556557"/>
                  <a:pt x="1834923" y="554101"/>
                  <a:pt x="1830142" y="554101"/>
                </a:cubicBezTo>
                <a:cubicBezTo>
                  <a:pt x="1830142" y="554101"/>
                  <a:pt x="1830142" y="554101"/>
                  <a:pt x="1801451" y="554101"/>
                </a:cubicBezTo>
                <a:close/>
                <a:moveTo>
                  <a:pt x="841937" y="554101"/>
                </a:moveTo>
                <a:cubicBezTo>
                  <a:pt x="837152" y="554101"/>
                  <a:pt x="832600" y="557897"/>
                  <a:pt x="832600" y="562809"/>
                </a:cubicBezTo>
                <a:cubicBezTo>
                  <a:pt x="832600" y="562809"/>
                  <a:pt x="832600" y="562809"/>
                  <a:pt x="832600" y="666168"/>
                </a:cubicBezTo>
                <a:cubicBezTo>
                  <a:pt x="832600" y="714162"/>
                  <a:pt x="863340" y="746532"/>
                  <a:pt x="913205" y="746532"/>
                </a:cubicBezTo>
                <a:cubicBezTo>
                  <a:pt x="943035" y="746532"/>
                  <a:pt x="963299" y="734701"/>
                  <a:pt x="975139" y="717513"/>
                </a:cubicBezTo>
                <a:cubicBezTo>
                  <a:pt x="975139" y="717513"/>
                  <a:pt x="975139" y="717513"/>
                  <a:pt x="975139" y="733136"/>
                </a:cubicBezTo>
                <a:cubicBezTo>
                  <a:pt x="975139" y="737824"/>
                  <a:pt x="979466" y="741396"/>
                  <a:pt x="984018" y="741396"/>
                </a:cubicBezTo>
                <a:cubicBezTo>
                  <a:pt x="984018" y="741396"/>
                  <a:pt x="984018" y="741396"/>
                  <a:pt x="1007473" y="741396"/>
                </a:cubicBezTo>
                <a:cubicBezTo>
                  <a:pt x="1012254" y="741396"/>
                  <a:pt x="1016580" y="737603"/>
                  <a:pt x="1016580" y="732915"/>
                </a:cubicBezTo>
                <a:cubicBezTo>
                  <a:pt x="1016580" y="732915"/>
                  <a:pt x="1016580" y="732915"/>
                  <a:pt x="1016580" y="563034"/>
                </a:cubicBezTo>
                <a:cubicBezTo>
                  <a:pt x="1016580" y="557897"/>
                  <a:pt x="1012254" y="554101"/>
                  <a:pt x="1007473" y="554101"/>
                </a:cubicBezTo>
                <a:cubicBezTo>
                  <a:pt x="1007473" y="554101"/>
                  <a:pt x="1007473" y="554101"/>
                  <a:pt x="984018" y="554101"/>
                </a:cubicBezTo>
                <a:cubicBezTo>
                  <a:pt x="979466" y="554101"/>
                  <a:pt x="975139" y="557897"/>
                  <a:pt x="975139" y="562809"/>
                </a:cubicBezTo>
                <a:cubicBezTo>
                  <a:pt x="975139" y="562809"/>
                  <a:pt x="975139" y="562809"/>
                  <a:pt x="975139" y="659916"/>
                </a:cubicBezTo>
                <a:cubicBezTo>
                  <a:pt x="975139" y="689830"/>
                  <a:pt x="956011" y="711261"/>
                  <a:pt x="923906" y="711261"/>
                </a:cubicBezTo>
                <a:cubicBezTo>
                  <a:pt x="890892" y="711261"/>
                  <a:pt x="874041" y="690721"/>
                  <a:pt x="874041" y="659470"/>
                </a:cubicBezTo>
                <a:cubicBezTo>
                  <a:pt x="874041" y="659470"/>
                  <a:pt x="874041" y="659470"/>
                  <a:pt x="874041" y="562809"/>
                </a:cubicBezTo>
                <a:cubicBezTo>
                  <a:pt x="874041" y="557897"/>
                  <a:pt x="870170" y="554101"/>
                  <a:pt x="865389" y="554101"/>
                </a:cubicBezTo>
                <a:cubicBezTo>
                  <a:pt x="865389" y="554101"/>
                  <a:pt x="865389" y="554101"/>
                  <a:pt x="841937" y="554101"/>
                </a:cubicBezTo>
                <a:close/>
                <a:moveTo>
                  <a:pt x="1625898" y="548968"/>
                </a:moveTo>
                <a:cubicBezTo>
                  <a:pt x="1570110" y="548968"/>
                  <a:pt x="1525711" y="592053"/>
                  <a:pt x="1525711" y="647861"/>
                </a:cubicBezTo>
                <a:cubicBezTo>
                  <a:pt x="1525711" y="703893"/>
                  <a:pt x="1570110" y="746532"/>
                  <a:pt x="1625898" y="746532"/>
                </a:cubicBezTo>
                <a:cubicBezTo>
                  <a:pt x="1681683" y="746532"/>
                  <a:pt x="1726312" y="703893"/>
                  <a:pt x="1726312" y="647861"/>
                </a:cubicBezTo>
                <a:cubicBezTo>
                  <a:pt x="1726312" y="592053"/>
                  <a:pt x="1681683" y="548968"/>
                  <a:pt x="1625898" y="548968"/>
                </a:cubicBezTo>
                <a:close/>
                <a:moveTo>
                  <a:pt x="1451936" y="548743"/>
                </a:moveTo>
                <a:cubicBezTo>
                  <a:pt x="1392734" y="548743"/>
                  <a:pt x="1353346" y="591608"/>
                  <a:pt x="1353346" y="647861"/>
                </a:cubicBezTo>
                <a:cubicBezTo>
                  <a:pt x="1353346" y="703893"/>
                  <a:pt x="1392734" y="746532"/>
                  <a:pt x="1451936" y="746532"/>
                </a:cubicBezTo>
                <a:cubicBezTo>
                  <a:pt x="1475391" y="746532"/>
                  <a:pt x="1497019" y="739834"/>
                  <a:pt x="1513415" y="727779"/>
                </a:cubicBezTo>
                <a:cubicBezTo>
                  <a:pt x="1516148" y="725772"/>
                  <a:pt x="1520474" y="721085"/>
                  <a:pt x="1515235" y="714832"/>
                </a:cubicBezTo>
                <a:lnTo>
                  <a:pt x="1503398" y="700100"/>
                </a:lnTo>
                <a:cubicBezTo>
                  <a:pt x="1498613" y="693848"/>
                  <a:pt x="1493832" y="695858"/>
                  <a:pt x="1489506" y="698090"/>
                </a:cubicBezTo>
                <a:cubicBezTo>
                  <a:pt x="1479033" y="703893"/>
                  <a:pt x="1467418" y="709475"/>
                  <a:pt x="1453304" y="709475"/>
                </a:cubicBezTo>
                <a:cubicBezTo>
                  <a:pt x="1418463" y="709475"/>
                  <a:pt x="1395467" y="682462"/>
                  <a:pt x="1395467" y="647861"/>
                </a:cubicBezTo>
                <a:cubicBezTo>
                  <a:pt x="1395467" y="613038"/>
                  <a:pt x="1418463" y="585801"/>
                  <a:pt x="1453304" y="585801"/>
                </a:cubicBezTo>
                <a:cubicBezTo>
                  <a:pt x="1467418" y="585801"/>
                  <a:pt x="1479943" y="590713"/>
                  <a:pt x="1490189" y="596965"/>
                </a:cubicBezTo>
                <a:cubicBezTo>
                  <a:pt x="1494516" y="599867"/>
                  <a:pt x="1499752" y="601428"/>
                  <a:pt x="1504078" y="595401"/>
                </a:cubicBezTo>
                <a:cubicBezTo>
                  <a:pt x="1504078" y="595401"/>
                  <a:pt x="1504078" y="595401"/>
                  <a:pt x="1515235" y="580222"/>
                </a:cubicBezTo>
                <a:cubicBezTo>
                  <a:pt x="1520019" y="573525"/>
                  <a:pt x="1516148" y="569283"/>
                  <a:pt x="1513415" y="567272"/>
                </a:cubicBezTo>
                <a:cubicBezTo>
                  <a:pt x="1497019" y="555220"/>
                  <a:pt x="1475391" y="548743"/>
                  <a:pt x="1451936" y="548743"/>
                </a:cubicBezTo>
                <a:close/>
                <a:moveTo>
                  <a:pt x="1139990" y="548743"/>
                </a:moveTo>
                <a:cubicBezTo>
                  <a:pt x="1088303" y="548743"/>
                  <a:pt x="1043674" y="588927"/>
                  <a:pt x="1043674" y="647415"/>
                </a:cubicBezTo>
                <a:cubicBezTo>
                  <a:pt x="1043674" y="706794"/>
                  <a:pt x="1088303" y="746532"/>
                  <a:pt x="1139536" y="746532"/>
                </a:cubicBezTo>
                <a:cubicBezTo>
                  <a:pt x="1167317" y="746532"/>
                  <a:pt x="1190084" y="734031"/>
                  <a:pt x="1202380" y="716394"/>
                </a:cubicBezTo>
                <a:cubicBezTo>
                  <a:pt x="1202380" y="732915"/>
                  <a:pt x="1202380" y="732915"/>
                  <a:pt x="1202380" y="732915"/>
                </a:cubicBezTo>
                <a:cubicBezTo>
                  <a:pt x="1202380" y="737603"/>
                  <a:pt x="1206935" y="741396"/>
                  <a:pt x="1211487" y="741396"/>
                </a:cubicBezTo>
                <a:cubicBezTo>
                  <a:pt x="1235168" y="741396"/>
                  <a:pt x="1235168" y="741396"/>
                  <a:pt x="1235168" y="741396"/>
                </a:cubicBezTo>
                <a:cubicBezTo>
                  <a:pt x="1239949" y="741396"/>
                  <a:pt x="1243820" y="737603"/>
                  <a:pt x="1243820" y="732915"/>
                </a:cubicBezTo>
                <a:cubicBezTo>
                  <a:pt x="1243820" y="563034"/>
                  <a:pt x="1243820" y="563034"/>
                  <a:pt x="1243820" y="563034"/>
                </a:cubicBezTo>
                <a:cubicBezTo>
                  <a:pt x="1243820" y="557897"/>
                  <a:pt x="1239949" y="554101"/>
                  <a:pt x="1235168" y="554101"/>
                </a:cubicBezTo>
                <a:cubicBezTo>
                  <a:pt x="1211487" y="554101"/>
                  <a:pt x="1211487" y="554101"/>
                  <a:pt x="1211487" y="554101"/>
                </a:cubicBezTo>
                <a:cubicBezTo>
                  <a:pt x="1206935" y="554101"/>
                  <a:pt x="1202380" y="557897"/>
                  <a:pt x="1202380" y="563034"/>
                </a:cubicBezTo>
                <a:cubicBezTo>
                  <a:pt x="1202380" y="578658"/>
                  <a:pt x="1202380" y="578658"/>
                  <a:pt x="1202380" y="578658"/>
                </a:cubicBezTo>
                <a:cubicBezTo>
                  <a:pt x="1190539" y="561023"/>
                  <a:pt x="1167317" y="548743"/>
                  <a:pt x="1139990" y="548743"/>
                </a:cubicBezTo>
                <a:close/>
                <a:moveTo>
                  <a:pt x="661145" y="498739"/>
                </a:moveTo>
                <a:cubicBezTo>
                  <a:pt x="720117" y="498739"/>
                  <a:pt x="761788" y="544056"/>
                  <a:pt x="761788" y="603214"/>
                </a:cubicBezTo>
                <a:cubicBezTo>
                  <a:pt x="761788" y="637816"/>
                  <a:pt x="747670" y="667505"/>
                  <a:pt x="724444" y="686259"/>
                </a:cubicBezTo>
                <a:cubicBezTo>
                  <a:pt x="705999" y="639601"/>
                  <a:pt x="705999" y="639601"/>
                  <a:pt x="705999" y="639601"/>
                </a:cubicBezTo>
                <a:cubicBezTo>
                  <a:pt x="704406" y="635584"/>
                  <a:pt x="701218" y="632234"/>
                  <a:pt x="694159" y="632234"/>
                </a:cubicBezTo>
                <a:cubicBezTo>
                  <a:pt x="670253" y="632234"/>
                  <a:pt x="670253" y="632234"/>
                  <a:pt x="670253" y="632234"/>
                </a:cubicBezTo>
                <a:cubicBezTo>
                  <a:pt x="664332" y="632234"/>
                  <a:pt x="659551" y="636030"/>
                  <a:pt x="662284" y="643397"/>
                </a:cubicBezTo>
                <a:cubicBezTo>
                  <a:pt x="686419" y="704787"/>
                  <a:pt x="686419" y="704787"/>
                  <a:pt x="686419" y="704787"/>
                </a:cubicBezTo>
                <a:cubicBezTo>
                  <a:pt x="678451" y="706794"/>
                  <a:pt x="670024" y="707913"/>
                  <a:pt x="661145" y="707913"/>
                </a:cubicBezTo>
                <a:cubicBezTo>
                  <a:pt x="602169" y="707913"/>
                  <a:pt x="560502" y="662597"/>
                  <a:pt x="560502" y="603214"/>
                </a:cubicBezTo>
                <a:cubicBezTo>
                  <a:pt x="560502" y="544056"/>
                  <a:pt x="602169" y="498739"/>
                  <a:pt x="661145" y="498739"/>
                </a:cubicBezTo>
                <a:close/>
                <a:moveTo>
                  <a:pt x="1293915" y="465253"/>
                </a:moveTo>
                <a:cubicBezTo>
                  <a:pt x="1289133" y="465253"/>
                  <a:pt x="1284807" y="469495"/>
                  <a:pt x="1284807" y="474183"/>
                </a:cubicBezTo>
                <a:cubicBezTo>
                  <a:pt x="1284807" y="474183"/>
                  <a:pt x="1284807" y="474183"/>
                  <a:pt x="1284807" y="732467"/>
                </a:cubicBezTo>
                <a:cubicBezTo>
                  <a:pt x="1284807" y="737157"/>
                  <a:pt x="1289133" y="741396"/>
                  <a:pt x="1293915" y="741396"/>
                </a:cubicBezTo>
                <a:cubicBezTo>
                  <a:pt x="1293915" y="741396"/>
                  <a:pt x="1293915" y="741396"/>
                  <a:pt x="1317366" y="741396"/>
                </a:cubicBezTo>
                <a:cubicBezTo>
                  <a:pt x="1322606" y="741396"/>
                  <a:pt x="1326248" y="737157"/>
                  <a:pt x="1326248" y="732467"/>
                </a:cubicBezTo>
                <a:cubicBezTo>
                  <a:pt x="1326248" y="732467"/>
                  <a:pt x="1326248" y="732467"/>
                  <a:pt x="1326248" y="474183"/>
                </a:cubicBezTo>
                <a:cubicBezTo>
                  <a:pt x="1326248" y="469495"/>
                  <a:pt x="1322606" y="465253"/>
                  <a:pt x="1317366" y="465253"/>
                </a:cubicBezTo>
                <a:cubicBezTo>
                  <a:pt x="1317366" y="465253"/>
                  <a:pt x="1317366" y="465253"/>
                  <a:pt x="1293915" y="465253"/>
                </a:cubicBezTo>
                <a:close/>
                <a:moveTo>
                  <a:pt x="661145" y="460120"/>
                </a:moveTo>
                <a:cubicBezTo>
                  <a:pt x="580766" y="460120"/>
                  <a:pt x="515874" y="521285"/>
                  <a:pt x="515874" y="603214"/>
                </a:cubicBezTo>
                <a:cubicBezTo>
                  <a:pt x="515874" y="685143"/>
                  <a:pt x="580766" y="746532"/>
                  <a:pt x="661145" y="746532"/>
                </a:cubicBezTo>
                <a:cubicBezTo>
                  <a:pt x="674805" y="746532"/>
                  <a:pt x="688239" y="744746"/>
                  <a:pt x="700763" y="741396"/>
                </a:cubicBezTo>
                <a:cubicBezTo>
                  <a:pt x="716475" y="781134"/>
                  <a:pt x="716475" y="781134"/>
                  <a:pt x="716475" y="781134"/>
                </a:cubicBezTo>
                <a:cubicBezTo>
                  <a:pt x="718069" y="785597"/>
                  <a:pt x="721256" y="788277"/>
                  <a:pt x="727176" y="788277"/>
                </a:cubicBezTo>
                <a:cubicBezTo>
                  <a:pt x="752222" y="788277"/>
                  <a:pt x="752222" y="788277"/>
                  <a:pt x="752222" y="788277"/>
                </a:cubicBezTo>
                <a:cubicBezTo>
                  <a:pt x="758142" y="788277"/>
                  <a:pt x="762697" y="784260"/>
                  <a:pt x="759736" y="776892"/>
                </a:cubicBezTo>
                <a:cubicBezTo>
                  <a:pt x="739471" y="724656"/>
                  <a:pt x="739471" y="724656"/>
                  <a:pt x="739471" y="724656"/>
                </a:cubicBezTo>
                <a:cubicBezTo>
                  <a:pt x="779774" y="699875"/>
                  <a:pt x="806416" y="655899"/>
                  <a:pt x="806416" y="603214"/>
                </a:cubicBezTo>
                <a:cubicBezTo>
                  <a:pt x="806416" y="521285"/>
                  <a:pt x="741520" y="460120"/>
                  <a:pt x="661145" y="460120"/>
                </a:cubicBezTo>
                <a:close/>
                <a:moveTo>
                  <a:pt x="0" y="0"/>
                </a:moveTo>
                <a:lnTo>
                  <a:pt x="12192000" y="0"/>
                </a:lnTo>
                <a:lnTo>
                  <a:pt x="12192000" y="6858000"/>
                </a:lnTo>
                <a:lnTo>
                  <a:pt x="0" y="6858000"/>
                </a:lnTo>
                <a:close/>
              </a:path>
            </a:pathLst>
          </a:custGeom>
          <a:gradFill>
            <a:gsLst>
              <a:gs pos="39000">
                <a:srgbClr val="202B3F">
                  <a:alpha val="65483"/>
                </a:srgbClr>
              </a:gs>
              <a:gs pos="0">
                <a:srgbClr val="202B3F">
                  <a:alpha val="73000"/>
                </a:srgbClr>
              </a:gs>
              <a:gs pos="99000">
                <a:srgbClr val="202B3F">
                  <a:alpha val="0"/>
                </a:srgbClr>
              </a:gs>
            </a:gsLst>
            <a:lin ang="0" scaled="0"/>
          </a:gradFill>
        </p:spPr>
        <p:txBody>
          <a:bodyPr wrap="square" lIns="72000">
            <a:noAutofit/>
          </a:bodyPr>
          <a:lstStyle>
            <a:lvl1pPr>
              <a:defRPr>
                <a:noFill/>
              </a:defRPr>
            </a:lvl1pPr>
          </a:lstStyle>
          <a:p>
            <a:pPr lvl="0"/>
            <a:r>
              <a:rPr lang="en-US"/>
              <a:t>Click to edit Master text styles</a:t>
            </a:r>
          </a:p>
        </p:txBody>
      </p:sp>
      <p:sp>
        <p:nvSpPr>
          <p:cNvPr id="47" name="Graphic 34">
            <a:extLst>
              <a:ext uri="{FF2B5EF4-FFF2-40B4-BE49-F238E27FC236}">
                <a16:creationId xmlns:a16="http://schemas.microsoft.com/office/drawing/2014/main" id="{9B9819F6-CC6A-D170-1AD4-5296A4CE8A14}"/>
              </a:ext>
            </a:extLst>
          </p:cNvPr>
          <p:cNvSpPr>
            <a:spLocks noChangeAspect="1"/>
          </p:cNvSpPr>
          <p:nvPr userDrawn="1"/>
        </p:nvSpPr>
        <p:spPr>
          <a:xfrm>
            <a:off x="515936" y="460180"/>
            <a:ext cx="1821600" cy="328157"/>
          </a:xfrm>
          <a:custGeom>
            <a:avLst/>
            <a:gdLst>
              <a:gd name="connsiteX0" fmla="*/ 1326970 w 4917659"/>
              <a:gd name="connsiteY0" fmla="*/ 258982 h 904875"/>
              <a:gd name="connsiteX1" fmla="*/ 1351557 w 4917659"/>
              <a:gd name="connsiteY1" fmla="*/ 283613 h 904875"/>
              <a:gd name="connsiteX2" fmla="*/ 1351557 w 4917659"/>
              <a:gd name="connsiteY2" fmla="*/ 752053 h 904875"/>
              <a:gd name="connsiteX3" fmla="*/ 1326970 w 4917659"/>
              <a:gd name="connsiteY3" fmla="*/ 775437 h 904875"/>
              <a:gd name="connsiteX4" fmla="*/ 1263650 w 4917659"/>
              <a:gd name="connsiteY4" fmla="*/ 775437 h 904875"/>
              <a:gd name="connsiteX5" fmla="*/ 1239681 w 4917659"/>
              <a:gd name="connsiteY5" fmla="*/ 752662 h 904875"/>
              <a:gd name="connsiteX6" fmla="*/ 1239681 w 4917659"/>
              <a:gd name="connsiteY6" fmla="*/ 709581 h 904875"/>
              <a:gd name="connsiteX7" fmla="*/ 1072481 w 4917659"/>
              <a:gd name="connsiteY7" fmla="*/ 789600 h 904875"/>
              <a:gd name="connsiteX8" fmla="*/ 854878 w 4917659"/>
              <a:gd name="connsiteY8" fmla="*/ 568001 h 904875"/>
              <a:gd name="connsiteX9" fmla="*/ 854878 w 4917659"/>
              <a:gd name="connsiteY9" fmla="*/ 282994 h 904875"/>
              <a:gd name="connsiteX10" fmla="*/ 880084 w 4917659"/>
              <a:gd name="connsiteY10" fmla="*/ 258982 h 904875"/>
              <a:gd name="connsiteX11" fmla="*/ 943395 w 4917659"/>
              <a:gd name="connsiteY11" fmla="*/ 258982 h 904875"/>
              <a:gd name="connsiteX12" fmla="*/ 966754 w 4917659"/>
              <a:gd name="connsiteY12" fmla="*/ 282994 h 904875"/>
              <a:gd name="connsiteX13" fmla="*/ 966754 w 4917659"/>
              <a:gd name="connsiteY13" fmla="*/ 549532 h 904875"/>
              <a:gd name="connsiteX14" fmla="*/ 1101371 w 4917659"/>
              <a:gd name="connsiteY14" fmla="*/ 692341 h 904875"/>
              <a:gd name="connsiteX15" fmla="*/ 1239681 w 4917659"/>
              <a:gd name="connsiteY15" fmla="*/ 550761 h 904875"/>
              <a:gd name="connsiteX16" fmla="*/ 1239681 w 4917659"/>
              <a:gd name="connsiteY16" fmla="*/ 282994 h 904875"/>
              <a:gd name="connsiteX17" fmla="*/ 1263650 w 4917659"/>
              <a:gd name="connsiteY17" fmla="*/ 258982 h 904875"/>
              <a:gd name="connsiteX18" fmla="*/ 1326970 w 4917659"/>
              <a:gd name="connsiteY18" fmla="*/ 258982 h 904875"/>
              <a:gd name="connsiteX19" fmla="*/ 392011 w 4917659"/>
              <a:gd name="connsiteY19" fmla="*/ -165 h 904875"/>
              <a:gd name="connsiteX20" fmla="*/ -169 w 4917659"/>
              <a:gd name="connsiteY20" fmla="*/ 394408 h 904875"/>
              <a:gd name="connsiteX21" fmla="*/ 392011 w 4917659"/>
              <a:gd name="connsiteY21" fmla="*/ 789600 h 904875"/>
              <a:gd name="connsiteX22" fmla="*/ 498966 w 4917659"/>
              <a:gd name="connsiteY22" fmla="*/ 775437 h 904875"/>
              <a:gd name="connsiteX23" fmla="*/ 541382 w 4917659"/>
              <a:gd name="connsiteY23" fmla="*/ 885012 h 904875"/>
              <a:gd name="connsiteX24" fmla="*/ 570272 w 4917659"/>
              <a:gd name="connsiteY24" fmla="*/ 904710 h 904875"/>
              <a:gd name="connsiteX25" fmla="*/ 637885 w 4917659"/>
              <a:gd name="connsiteY25" fmla="*/ 904710 h 904875"/>
              <a:gd name="connsiteX26" fmla="*/ 658170 w 4917659"/>
              <a:gd name="connsiteY26" fmla="*/ 873316 h 904875"/>
              <a:gd name="connsiteX27" fmla="*/ 603464 w 4917659"/>
              <a:gd name="connsiteY27" fmla="*/ 729279 h 904875"/>
              <a:gd name="connsiteX28" fmla="*/ 784191 w 4917659"/>
              <a:gd name="connsiteY28" fmla="*/ 394408 h 904875"/>
              <a:gd name="connsiteX29" fmla="*/ 392011 w 4917659"/>
              <a:gd name="connsiteY29" fmla="*/ -165 h 904875"/>
              <a:gd name="connsiteX30" fmla="*/ 562895 w 4917659"/>
              <a:gd name="connsiteY30" fmla="*/ 623399 h 904875"/>
              <a:gd name="connsiteX31" fmla="*/ 513101 w 4917659"/>
              <a:gd name="connsiteY31" fmla="*/ 494744 h 904875"/>
              <a:gd name="connsiteX32" fmla="*/ 481137 w 4917659"/>
              <a:gd name="connsiteY32" fmla="*/ 474428 h 904875"/>
              <a:gd name="connsiteX33" fmla="*/ 416598 w 4917659"/>
              <a:gd name="connsiteY33" fmla="*/ 474428 h 904875"/>
              <a:gd name="connsiteX34" fmla="*/ 395085 w 4917659"/>
              <a:gd name="connsiteY34" fmla="*/ 505212 h 904875"/>
              <a:gd name="connsiteX35" fmla="*/ 460243 w 4917659"/>
              <a:gd name="connsiteY35" fmla="*/ 674491 h 904875"/>
              <a:gd name="connsiteX36" fmla="*/ 392011 w 4917659"/>
              <a:gd name="connsiteY36" fmla="*/ 683111 h 904875"/>
              <a:gd name="connsiteX37" fmla="*/ 120312 w 4917659"/>
              <a:gd name="connsiteY37" fmla="*/ 394408 h 904875"/>
              <a:gd name="connsiteX38" fmla="*/ 392011 w 4917659"/>
              <a:gd name="connsiteY38" fmla="*/ 106324 h 904875"/>
              <a:gd name="connsiteX39" fmla="*/ 663710 w 4917659"/>
              <a:gd name="connsiteY39" fmla="*/ 394408 h 904875"/>
              <a:gd name="connsiteX40" fmla="*/ 562895 w 4917659"/>
              <a:gd name="connsiteY40" fmla="*/ 623399 h 904875"/>
              <a:gd name="connsiteX41" fmla="*/ 4915587 w 4917659"/>
              <a:gd name="connsiteY41" fmla="*/ 749586 h 904875"/>
              <a:gd name="connsiteX42" fmla="*/ 4898377 w 4917659"/>
              <a:gd name="connsiteY42" fmla="*/ 775437 h 904875"/>
              <a:gd name="connsiteX43" fmla="*/ 4827680 w 4917659"/>
              <a:gd name="connsiteY43" fmla="*/ 775437 h 904875"/>
              <a:gd name="connsiteX44" fmla="*/ 4799409 w 4917659"/>
              <a:gd name="connsiteY44" fmla="*/ 756358 h 904875"/>
              <a:gd name="connsiteX45" fmla="*/ 4668476 w 4917659"/>
              <a:gd name="connsiteY45" fmla="*/ 403028 h 904875"/>
              <a:gd name="connsiteX46" fmla="*/ 4535087 w 4917659"/>
              <a:gd name="connsiteY46" fmla="*/ 756358 h 904875"/>
              <a:gd name="connsiteX47" fmla="*/ 4507425 w 4917659"/>
              <a:gd name="connsiteY47" fmla="*/ 775437 h 904875"/>
              <a:gd name="connsiteX48" fmla="*/ 4444114 w 4917659"/>
              <a:gd name="connsiteY48" fmla="*/ 775437 h 904875"/>
              <a:gd name="connsiteX49" fmla="*/ 4415834 w 4917659"/>
              <a:gd name="connsiteY49" fmla="*/ 756358 h 904875"/>
              <a:gd name="connsiteX50" fmla="*/ 4281827 w 4917659"/>
              <a:gd name="connsiteY50" fmla="*/ 401180 h 904875"/>
              <a:gd name="connsiteX51" fmla="*/ 4149665 w 4917659"/>
              <a:gd name="connsiteY51" fmla="*/ 756358 h 904875"/>
              <a:gd name="connsiteX52" fmla="*/ 4121394 w 4917659"/>
              <a:gd name="connsiteY52" fmla="*/ 775437 h 904875"/>
              <a:gd name="connsiteX53" fmla="*/ 4055009 w 4917659"/>
              <a:gd name="connsiteY53" fmla="*/ 775437 h 904875"/>
              <a:gd name="connsiteX54" fmla="*/ 4026729 w 4917659"/>
              <a:gd name="connsiteY54" fmla="*/ 756358 h 904875"/>
              <a:gd name="connsiteX55" fmla="*/ 3895796 w 4917659"/>
              <a:gd name="connsiteY55" fmla="*/ 401180 h 904875"/>
              <a:gd name="connsiteX56" fmla="*/ 3760560 w 4917659"/>
              <a:gd name="connsiteY56" fmla="*/ 756358 h 904875"/>
              <a:gd name="connsiteX57" fmla="*/ 3732289 w 4917659"/>
              <a:gd name="connsiteY57" fmla="*/ 775437 h 904875"/>
              <a:gd name="connsiteX58" fmla="*/ 3668969 w 4917659"/>
              <a:gd name="connsiteY58" fmla="*/ 775437 h 904875"/>
              <a:gd name="connsiteX59" fmla="*/ 3641317 w 4917659"/>
              <a:gd name="connsiteY59" fmla="*/ 756358 h 904875"/>
              <a:gd name="connsiteX60" fmla="*/ 3509156 w 4917659"/>
              <a:gd name="connsiteY60" fmla="*/ 401180 h 904875"/>
              <a:gd name="connsiteX61" fmla="*/ 3376995 w 4917659"/>
              <a:gd name="connsiteY61" fmla="*/ 756358 h 904875"/>
              <a:gd name="connsiteX62" fmla="*/ 3348714 w 4917659"/>
              <a:gd name="connsiteY62" fmla="*/ 775437 h 904875"/>
              <a:gd name="connsiteX63" fmla="*/ 3279873 w 4917659"/>
              <a:gd name="connsiteY63" fmla="*/ 775437 h 904875"/>
              <a:gd name="connsiteX64" fmla="*/ 3262653 w 4917659"/>
              <a:gd name="connsiteY64" fmla="*/ 749586 h 904875"/>
              <a:gd name="connsiteX65" fmla="*/ 3442152 w 4917659"/>
              <a:gd name="connsiteY65" fmla="*/ 279298 h 904875"/>
              <a:gd name="connsiteX66" fmla="*/ 3470423 w 4917659"/>
              <a:gd name="connsiteY66" fmla="*/ 258982 h 904875"/>
              <a:gd name="connsiteX67" fmla="*/ 3547879 w 4917659"/>
              <a:gd name="connsiteY67" fmla="*/ 258982 h 904875"/>
              <a:gd name="connsiteX68" fmla="*/ 3575541 w 4917659"/>
              <a:gd name="connsiteY68" fmla="*/ 279298 h 904875"/>
              <a:gd name="connsiteX69" fmla="*/ 3702171 w 4917659"/>
              <a:gd name="connsiteY69" fmla="*/ 622780 h 904875"/>
              <a:gd name="connsiteX70" fmla="*/ 3830029 w 4917659"/>
              <a:gd name="connsiteY70" fmla="*/ 279298 h 904875"/>
              <a:gd name="connsiteX71" fmla="*/ 3858300 w 4917659"/>
              <a:gd name="connsiteY71" fmla="*/ 258982 h 904875"/>
              <a:gd name="connsiteX72" fmla="*/ 3934528 w 4917659"/>
              <a:gd name="connsiteY72" fmla="*/ 258982 h 904875"/>
              <a:gd name="connsiteX73" fmla="*/ 3962181 w 4917659"/>
              <a:gd name="connsiteY73" fmla="*/ 279298 h 904875"/>
              <a:gd name="connsiteX74" fmla="*/ 4089430 w 4917659"/>
              <a:gd name="connsiteY74" fmla="*/ 622780 h 904875"/>
              <a:gd name="connsiteX75" fmla="*/ 4216060 w 4917659"/>
              <a:gd name="connsiteY75" fmla="*/ 279298 h 904875"/>
              <a:gd name="connsiteX76" fmla="*/ 4243722 w 4917659"/>
              <a:gd name="connsiteY76" fmla="*/ 258982 h 904875"/>
              <a:gd name="connsiteX77" fmla="*/ 4320559 w 4917659"/>
              <a:gd name="connsiteY77" fmla="*/ 258982 h 904875"/>
              <a:gd name="connsiteX78" fmla="*/ 4348221 w 4917659"/>
              <a:gd name="connsiteY78" fmla="*/ 279298 h 904875"/>
              <a:gd name="connsiteX79" fmla="*/ 4477307 w 4917659"/>
              <a:gd name="connsiteY79" fmla="*/ 622780 h 904875"/>
              <a:gd name="connsiteX80" fmla="*/ 4602700 w 4917659"/>
              <a:gd name="connsiteY80" fmla="*/ 279298 h 904875"/>
              <a:gd name="connsiteX81" fmla="*/ 4630981 w 4917659"/>
              <a:gd name="connsiteY81" fmla="*/ 258982 h 904875"/>
              <a:gd name="connsiteX82" fmla="*/ 4708427 w 4917659"/>
              <a:gd name="connsiteY82" fmla="*/ 258982 h 904875"/>
              <a:gd name="connsiteX83" fmla="*/ 4736089 w 4917659"/>
              <a:gd name="connsiteY83" fmla="*/ 279298 h 904875"/>
              <a:gd name="connsiteX84" fmla="*/ 4915587 w 4917659"/>
              <a:gd name="connsiteY84" fmla="*/ 749586 h 904875"/>
              <a:gd name="connsiteX85" fmla="*/ 1941664 w 4917659"/>
              <a:gd name="connsiteY85" fmla="*/ 258982 h 904875"/>
              <a:gd name="connsiteX86" fmla="*/ 1877735 w 4917659"/>
              <a:gd name="connsiteY86" fmla="*/ 258982 h 904875"/>
              <a:gd name="connsiteX87" fmla="*/ 1853148 w 4917659"/>
              <a:gd name="connsiteY87" fmla="*/ 283613 h 904875"/>
              <a:gd name="connsiteX88" fmla="*/ 1853148 w 4917659"/>
              <a:gd name="connsiteY88" fmla="*/ 326695 h 904875"/>
              <a:gd name="connsiteX89" fmla="*/ 1684720 w 4917659"/>
              <a:gd name="connsiteY89" fmla="*/ 244208 h 904875"/>
              <a:gd name="connsiteX90" fmla="*/ 1424700 w 4917659"/>
              <a:gd name="connsiteY90" fmla="*/ 516290 h 904875"/>
              <a:gd name="connsiteX91" fmla="*/ 1683492 w 4917659"/>
              <a:gd name="connsiteY91" fmla="*/ 789600 h 904875"/>
              <a:gd name="connsiteX92" fmla="*/ 1853148 w 4917659"/>
              <a:gd name="connsiteY92" fmla="*/ 706495 h 904875"/>
              <a:gd name="connsiteX93" fmla="*/ 1853148 w 4917659"/>
              <a:gd name="connsiteY93" fmla="*/ 752053 h 904875"/>
              <a:gd name="connsiteX94" fmla="*/ 1877735 w 4917659"/>
              <a:gd name="connsiteY94" fmla="*/ 775437 h 904875"/>
              <a:gd name="connsiteX95" fmla="*/ 1941664 w 4917659"/>
              <a:gd name="connsiteY95" fmla="*/ 775437 h 904875"/>
              <a:gd name="connsiteX96" fmla="*/ 1965023 w 4917659"/>
              <a:gd name="connsiteY96" fmla="*/ 752053 h 904875"/>
              <a:gd name="connsiteX97" fmla="*/ 1965023 w 4917659"/>
              <a:gd name="connsiteY97" fmla="*/ 283613 h 904875"/>
              <a:gd name="connsiteX98" fmla="*/ 1941664 w 4917659"/>
              <a:gd name="connsiteY98" fmla="*/ 258982 h 904875"/>
              <a:gd name="connsiteX99" fmla="*/ 1696399 w 4917659"/>
              <a:gd name="connsiteY99" fmla="*/ 686187 h 904875"/>
              <a:gd name="connsiteX100" fmla="*/ 1538423 w 4917659"/>
              <a:gd name="connsiteY100" fmla="*/ 517519 h 904875"/>
              <a:gd name="connsiteX101" fmla="*/ 1696399 w 4917659"/>
              <a:gd name="connsiteY101" fmla="*/ 349469 h 904875"/>
              <a:gd name="connsiteX102" fmla="*/ 1854375 w 4917659"/>
              <a:gd name="connsiteY102" fmla="*/ 517519 h 904875"/>
              <a:gd name="connsiteX103" fmla="*/ 1696399 w 4917659"/>
              <a:gd name="connsiteY103" fmla="*/ 686187 h 904875"/>
              <a:gd name="connsiteX104" fmla="*/ 2697743 w 4917659"/>
              <a:gd name="connsiteY104" fmla="*/ 702190 h 904875"/>
              <a:gd name="connsiteX105" fmla="*/ 2692831 w 4917659"/>
              <a:gd name="connsiteY105" fmla="*/ 737889 h 904875"/>
              <a:gd name="connsiteX106" fmla="*/ 2526859 w 4917659"/>
              <a:gd name="connsiteY106" fmla="*/ 789600 h 904875"/>
              <a:gd name="connsiteX107" fmla="*/ 2260701 w 4917659"/>
              <a:gd name="connsiteY107" fmla="*/ 517519 h 904875"/>
              <a:gd name="connsiteX108" fmla="*/ 2526859 w 4917659"/>
              <a:gd name="connsiteY108" fmla="*/ 244208 h 904875"/>
              <a:gd name="connsiteX109" fmla="*/ 2692831 w 4917659"/>
              <a:gd name="connsiteY109" fmla="*/ 295301 h 904875"/>
              <a:gd name="connsiteX110" fmla="*/ 2697743 w 4917659"/>
              <a:gd name="connsiteY110" fmla="*/ 331010 h 904875"/>
              <a:gd name="connsiteX111" fmla="*/ 2667625 w 4917659"/>
              <a:gd name="connsiteY111" fmla="*/ 372863 h 904875"/>
              <a:gd name="connsiteX112" fmla="*/ 2630130 w 4917659"/>
              <a:gd name="connsiteY112" fmla="*/ 377177 h 904875"/>
              <a:gd name="connsiteX113" fmla="*/ 2530553 w 4917659"/>
              <a:gd name="connsiteY113" fmla="*/ 346393 h 904875"/>
              <a:gd name="connsiteX114" fmla="*/ 2374414 w 4917659"/>
              <a:gd name="connsiteY114" fmla="*/ 517519 h 904875"/>
              <a:gd name="connsiteX115" fmla="*/ 2530553 w 4917659"/>
              <a:gd name="connsiteY115" fmla="*/ 687416 h 904875"/>
              <a:gd name="connsiteX116" fmla="*/ 2628284 w 4917659"/>
              <a:gd name="connsiteY116" fmla="*/ 656022 h 904875"/>
              <a:gd name="connsiteX117" fmla="*/ 2665788 w 4917659"/>
              <a:gd name="connsiteY117" fmla="*/ 661565 h 904875"/>
              <a:gd name="connsiteX118" fmla="*/ 2697743 w 4917659"/>
              <a:gd name="connsiteY118" fmla="*/ 702190 h 904875"/>
              <a:gd name="connsiteX119" fmla="*/ 2996495 w 4917659"/>
              <a:gd name="connsiteY119" fmla="*/ 244827 h 904875"/>
              <a:gd name="connsiteX120" fmla="*/ 2726024 w 4917659"/>
              <a:gd name="connsiteY120" fmla="*/ 517519 h 904875"/>
              <a:gd name="connsiteX121" fmla="*/ 2996495 w 4917659"/>
              <a:gd name="connsiteY121" fmla="*/ 789600 h 904875"/>
              <a:gd name="connsiteX122" fmla="*/ 3267575 w 4917659"/>
              <a:gd name="connsiteY122" fmla="*/ 517519 h 904875"/>
              <a:gd name="connsiteX123" fmla="*/ 2996495 w 4917659"/>
              <a:gd name="connsiteY123" fmla="*/ 244827 h 904875"/>
              <a:gd name="connsiteX124" fmla="*/ 2996495 w 4917659"/>
              <a:gd name="connsiteY124" fmla="*/ 684949 h 904875"/>
              <a:gd name="connsiteX125" fmla="*/ 2838519 w 4917659"/>
              <a:gd name="connsiteY125" fmla="*/ 517519 h 904875"/>
              <a:gd name="connsiteX126" fmla="*/ 2996495 w 4917659"/>
              <a:gd name="connsiteY126" fmla="*/ 349469 h 904875"/>
              <a:gd name="connsiteX127" fmla="*/ 3154471 w 4917659"/>
              <a:gd name="connsiteY127" fmla="*/ 517519 h 904875"/>
              <a:gd name="connsiteX128" fmla="*/ 2996495 w 4917659"/>
              <a:gd name="connsiteY128" fmla="*/ 684949 h 904875"/>
              <a:gd name="connsiteX129" fmla="*/ 2163569 w 4917659"/>
              <a:gd name="connsiteY129" fmla="*/ 13989 h 904875"/>
              <a:gd name="connsiteX130" fmla="*/ 2187548 w 4917659"/>
              <a:gd name="connsiteY130" fmla="*/ 38611 h 904875"/>
              <a:gd name="connsiteX131" fmla="*/ 2187548 w 4917659"/>
              <a:gd name="connsiteY131" fmla="*/ 750815 h 904875"/>
              <a:gd name="connsiteX132" fmla="*/ 2163569 w 4917659"/>
              <a:gd name="connsiteY132" fmla="*/ 775437 h 904875"/>
              <a:gd name="connsiteX133" fmla="*/ 2100259 w 4917659"/>
              <a:gd name="connsiteY133" fmla="*/ 775437 h 904875"/>
              <a:gd name="connsiteX134" fmla="*/ 2075672 w 4917659"/>
              <a:gd name="connsiteY134" fmla="*/ 750815 h 904875"/>
              <a:gd name="connsiteX135" fmla="*/ 2075672 w 4917659"/>
              <a:gd name="connsiteY135" fmla="*/ 38611 h 904875"/>
              <a:gd name="connsiteX136" fmla="*/ 2100259 w 4917659"/>
              <a:gd name="connsiteY136" fmla="*/ 13989 h 904875"/>
              <a:gd name="connsiteX137" fmla="*/ 2163569 w 4917659"/>
              <a:gd name="connsiteY137" fmla="*/ 13989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917659" h="904875">
                <a:moveTo>
                  <a:pt x="1326970" y="258982"/>
                </a:moveTo>
                <a:cubicBezTo>
                  <a:pt x="1339877" y="258982"/>
                  <a:pt x="1351557" y="269450"/>
                  <a:pt x="1351557" y="283613"/>
                </a:cubicBezTo>
                <a:cubicBezTo>
                  <a:pt x="1351557" y="752053"/>
                  <a:pt x="1351557" y="752053"/>
                  <a:pt x="1351557" y="752053"/>
                </a:cubicBezTo>
                <a:cubicBezTo>
                  <a:pt x="1351557" y="764978"/>
                  <a:pt x="1339877" y="775437"/>
                  <a:pt x="1326970" y="775437"/>
                </a:cubicBezTo>
                <a:cubicBezTo>
                  <a:pt x="1263650" y="775437"/>
                  <a:pt x="1263650" y="775437"/>
                  <a:pt x="1263650" y="775437"/>
                </a:cubicBezTo>
                <a:cubicBezTo>
                  <a:pt x="1251361" y="775437"/>
                  <a:pt x="1239681" y="765588"/>
                  <a:pt x="1239681" y="752662"/>
                </a:cubicBezTo>
                <a:cubicBezTo>
                  <a:pt x="1239681" y="709581"/>
                  <a:pt x="1239681" y="709581"/>
                  <a:pt x="1239681" y="709581"/>
                </a:cubicBezTo>
                <a:cubicBezTo>
                  <a:pt x="1207717" y="756977"/>
                  <a:pt x="1153011" y="789600"/>
                  <a:pt x="1072481" y="789600"/>
                </a:cubicBezTo>
                <a:cubicBezTo>
                  <a:pt x="937864" y="789600"/>
                  <a:pt x="854878" y="700342"/>
                  <a:pt x="854878" y="568001"/>
                </a:cubicBezTo>
                <a:cubicBezTo>
                  <a:pt x="854878" y="282994"/>
                  <a:pt x="854878" y="282994"/>
                  <a:pt x="854878" y="282994"/>
                </a:cubicBezTo>
                <a:cubicBezTo>
                  <a:pt x="854878" y="269450"/>
                  <a:pt x="867167" y="258982"/>
                  <a:pt x="880084" y="258982"/>
                </a:cubicBezTo>
                <a:cubicBezTo>
                  <a:pt x="943395" y="258982"/>
                  <a:pt x="943395" y="258982"/>
                  <a:pt x="943395" y="258982"/>
                </a:cubicBezTo>
                <a:cubicBezTo>
                  <a:pt x="956302" y="258982"/>
                  <a:pt x="966754" y="269450"/>
                  <a:pt x="966754" y="282994"/>
                </a:cubicBezTo>
                <a:cubicBezTo>
                  <a:pt x="966754" y="549532"/>
                  <a:pt x="966754" y="549532"/>
                  <a:pt x="966754" y="549532"/>
                </a:cubicBezTo>
                <a:cubicBezTo>
                  <a:pt x="966754" y="635705"/>
                  <a:pt x="1012245" y="692341"/>
                  <a:pt x="1101371" y="692341"/>
                </a:cubicBezTo>
                <a:cubicBezTo>
                  <a:pt x="1188041" y="692341"/>
                  <a:pt x="1239681" y="633248"/>
                  <a:pt x="1239681" y="550761"/>
                </a:cubicBezTo>
                <a:cubicBezTo>
                  <a:pt x="1239681" y="282994"/>
                  <a:pt x="1239681" y="282994"/>
                  <a:pt x="1239681" y="282994"/>
                </a:cubicBezTo>
                <a:cubicBezTo>
                  <a:pt x="1239681" y="269450"/>
                  <a:pt x="1251361" y="258982"/>
                  <a:pt x="1263650" y="258982"/>
                </a:cubicBezTo>
                <a:cubicBezTo>
                  <a:pt x="1326970" y="258982"/>
                  <a:pt x="1326970" y="258982"/>
                  <a:pt x="1326970" y="258982"/>
                </a:cubicBezTo>
                <a:moveTo>
                  <a:pt x="392011" y="-165"/>
                </a:moveTo>
                <a:cubicBezTo>
                  <a:pt x="175017" y="-165"/>
                  <a:pt x="-169" y="168494"/>
                  <a:pt x="-169" y="394408"/>
                </a:cubicBezTo>
                <a:cubicBezTo>
                  <a:pt x="-169" y="620322"/>
                  <a:pt x="175017" y="789600"/>
                  <a:pt x="392011" y="789600"/>
                </a:cubicBezTo>
                <a:cubicBezTo>
                  <a:pt x="428887" y="789600"/>
                  <a:pt x="465154" y="784676"/>
                  <a:pt x="498966" y="775437"/>
                </a:cubicBezTo>
                <a:cubicBezTo>
                  <a:pt x="541382" y="885012"/>
                  <a:pt x="541382" y="885012"/>
                  <a:pt x="541382" y="885012"/>
                </a:cubicBezTo>
                <a:cubicBezTo>
                  <a:pt x="545684" y="897319"/>
                  <a:pt x="554290" y="904710"/>
                  <a:pt x="570272" y="904710"/>
                </a:cubicBezTo>
                <a:cubicBezTo>
                  <a:pt x="637885" y="904710"/>
                  <a:pt x="637885" y="904710"/>
                  <a:pt x="637885" y="904710"/>
                </a:cubicBezTo>
                <a:cubicBezTo>
                  <a:pt x="653867" y="904710"/>
                  <a:pt x="666166" y="893633"/>
                  <a:pt x="658170" y="873316"/>
                </a:cubicBezTo>
                <a:cubicBezTo>
                  <a:pt x="603464" y="729279"/>
                  <a:pt x="603464" y="729279"/>
                  <a:pt x="603464" y="729279"/>
                </a:cubicBezTo>
                <a:cubicBezTo>
                  <a:pt x="712266" y="660946"/>
                  <a:pt x="784191" y="539683"/>
                  <a:pt x="784191" y="394408"/>
                </a:cubicBezTo>
                <a:cubicBezTo>
                  <a:pt x="784191" y="168494"/>
                  <a:pt x="608995" y="-165"/>
                  <a:pt x="392011" y="-165"/>
                </a:cubicBezTo>
                <a:moveTo>
                  <a:pt x="562895" y="623399"/>
                </a:moveTo>
                <a:cubicBezTo>
                  <a:pt x="513101" y="494744"/>
                  <a:pt x="513101" y="494744"/>
                  <a:pt x="513101" y="494744"/>
                </a:cubicBezTo>
                <a:cubicBezTo>
                  <a:pt x="508799" y="483667"/>
                  <a:pt x="500194" y="474428"/>
                  <a:pt x="481137" y="474428"/>
                </a:cubicBezTo>
                <a:cubicBezTo>
                  <a:pt x="416598" y="474428"/>
                  <a:pt x="416598" y="474428"/>
                  <a:pt x="416598" y="474428"/>
                </a:cubicBezTo>
                <a:cubicBezTo>
                  <a:pt x="400616" y="474428"/>
                  <a:pt x="387708" y="484896"/>
                  <a:pt x="395085" y="505212"/>
                </a:cubicBezTo>
                <a:cubicBezTo>
                  <a:pt x="460243" y="674491"/>
                  <a:pt x="460243" y="674491"/>
                  <a:pt x="460243" y="674491"/>
                </a:cubicBezTo>
                <a:cubicBezTo>
                  <a:pt x="438730" y="680025"/>
                  <a:pt x="415980" y="683111"/>
                  <a:pt x="392011" y="683111"/>
                </a:cubicBezTo>
                <a:cubicBezTo>
                  <a:pt x="232797" y="683111"/>
                  <a:pt x="120312" y="558152"/>
                  <a:pt x="120312" y="394408"/>
                </a:cubicBezTo>
                <a:cubicBezTo>
                  <a:pt x="120312" y="231283"/>
                  <a:pt x="232797" y="106324"/>
                  <a:pt x="392011" y="106324"/>
                </a:cubicBezTo>
                <a:cubicBezTo>
                  <a:pt x="551215" y="106324"/>
                  <a:pt x="663710" y="231283"/>
                  <a:pt x="663710" y="394408"/>
                </a:cubicBezTo>
                <a:cubicBezTo>
                  <a:pt x="663710" y="489820"/>
                  <a:pt x="625596" y="571687"/>
                  <a:pt x="562895" y="623399"/>
                </a:cubicBezTo>
                <a:moveTo>
                  <a:pt x="4915587" y="749586"/>
                </a:moveTo>
                <a:cubicBezTo>
                  <a:pt x="4921118" y="762511"/>
                  <a:pt x="4914359" y="775437"/>
                  <a:pt x="4898377" y="775437"/>
                </a:cubicBezTo>
                <a:cubicBezTo>
                  <a:pt x="4827680" y="775437"/>
                  <a:pt x="4827680" y="775437"/>
                  <a:pt x="4827680" y="775437"/>
                </a:cubicBezTo>
                <a:cubicBezTo>
                  <a:pt x="4814772" y="775437"/>
                  <a:pt x="4803711" y="769284"/>
                  <a:pt x="4799409" y="756358"/>
                </a:cubicBezTo>
                <a:cubicBezTo>
                  <a:pt x="4668476" y="403028"/>
                  <a:pt x="4668476" y="403028"/>
                  <a:pt x="4668476" y="403028"/>
                </a:cubicBezTo>
                <a:cubicBezTo>
                  <a:pt x="4535087" y="756358"/>
                  <a:pt x="4535087" y="756358"/>
                  <a:pt x="4535087" y="756358"/>
                </a:cubicBezTo>
                <a:cubicBezTo>
                  <a:pt x="4529556" y="769903"/>
                  <a:pt x="4520333" y="775437"/>
                  <a:pt x="4507425" y="775437"/>
                </a:cubicBezTo>
                <a:cubicBezTo>
                  <a:pt x="4444114" y="775437"/>
                  <a:pt x="4444114" y="775437"/>
                  <a:pt x="4444114" y="775437"/>
                </a:cubicBezTo>
                <a:cubicBezTo>
                  <a:pt x="4431197" y="775437"/>
                  <a:pt x="4421365" y="769903"/>
                  <a:pt x="4415834" y="756358"/>
                </a:cubicBezTo>
                <a:cubicBezTo>
                  <a:pt x="4281827" y="401180"/>
                  <a:pt x="4281827" y="401180"/>
                  <a:pt x="4281827" y="401180"/>
                </a:cubicBezTo>
                <a:cubicBezTo>
                  <a:pt x="4149665" y="756358"/>
                  <a:pt x="4149665" y="756358"/>
                  <a:pt x="4149665" y="756358"/>
                </a:cubicBezTo>
                <a:cubicBezTo>
                  <a:pt x="4144135" y="769284"/>
                  <a:pt x="4134302" y="775437"/>
                  <a:pt x="4121394" y="775437"/>
                </a:cubicBezTo>
                <a:cubicBezTo>
                  <a:pt x="4055009" y="775437"/>
                  <a:pt x="4055009" y="775437"/>
                  <a:pt x="4055009" y="775437"/>
                </a:cubicBezTo>
                <a:cubicBezTo>
                  <a:pt x="4042092" y="775437"/>
                  <a:pt x="4032259" y="769284"/>
                  <a:pt x="4026729" y="756358"/>
                </a:cubicBezTo>
                <a:cubicBezTo>
                  <a:pt x="3895796" y="401180"/>
                  <a:pt x="3895796" y="401180"/>
                  <a:pt x="3895796" y="401180"/>
                </a:cubicBezTo>
                <a:cubicBezTo>
                  <a:pt x="3760560" y="756358"/>
                  <a:pt x="3760560" y="756358"/>
                  <a:pt x="3760560" y="756358"/>
                </a:cubicBezTo>
                <a:cubicBezTo>
                  <a:pt x="3755030" y="769903"/>
                  <a:pt x="3745197" y="775437"/>
                  <a:pt x="3732289" y="775437"/>
                </a:cubicBezTo>
                <a:cubicBezTo>
                  <a:pt x="3668969" y="775437"/>
                  <a:pt x="3668969" y="775437"/>
                  <a:pt x="3668969" y="775437"/>
                </a:cubicBezTo>
                <a:cubicBezTo>
                  <a:pt x="3656061" y="775437"/>
                  <a:pt x="3646228" y="769903"/>
                  <a:pt x="3641317" y="756358"/>
                </a:cubicBezTo>
                <a:cubicBezTo>
                  <a:pt x="3509156" y="401180"/>
                  <a:pt x="3509156" y="401180"/>
                  <a:pt x="3509156" y="401180"/>
                </a:cubicBezTo>
                <a:cubicBezTo>
                  <a:pt x="3376995" y="756358"/>
                  <a:pt x="3376995" y="756358"/>
                  <a:pt x="3376995" y="756358"/>
                </a:cubicBezTo>
                <a:cubicBezTo>
                  <a:pt x="3372692" y="769284"/>
                  <a:pt x="3361622" y="775437"/>
                  <a:pt x="3348714" y="775437"/>
                </a:cubicBezTo>
                <a:cubicBezTo>
                  <a:pt x="3279873" y="775437"/>
                  <a:pt x="3279873" y="775437"/>
                  <a:pt x="3279873" y="775437"/>
                </a:cubicBezTo>
                <a:cubicBezTo>
                  <a:pt x="3263881" y="775437"/>
                  <a:pt x="3257742" y="762511"/>
                  <a:pt x="3262653" y="749586"/>
                </a:cubicBezTo>
                <a:cubicBezTo>
                  <a:pt x="3442152" y="279298"/>
                  <a:pt x="3442152" y="279298"/>
                  <a:pt x="3442152" y="279298"/>
                </a:cubicBezTo>
                <a:cubicBezTo>
                  <a:pt x="3447683" y="265754"/>
                  <a:pt x="3457515" y="258982"/>
                  <a:pt x="3470423" y="258982"/>
                </a:cubicBezTo>
                <a:cubicBezTo>
                  <a:pt x="3547879" y="258982"/>
                  <a:pt x="3547879" y="258982"/>
                  <a:pt x="3547879" y="258982"/>
                </a:cubicBezTo>
                <a:cubicBezTo>
                  <a:pt x="3560786" y="258982"/>
                  <a:pt x="3570010" y="265754"/>
                  <a:pt x="3575541" y="279298"/>
                </a:cubicBezTo>
                <a:cubicBezTo>
                  <a:pt x="3702171" y="622780"/>
                  <a:pt x="3702171" y="622780"/>
                  <a:pt x="3702171" y="622780"/>
                </a:cubicBezTo>
                <a:cubicBezTo>
                  <a:pt x="3830029" y="279298"/>
                  <a:pt x="3830029" y="279298"/>
                  <a:pt x="3830029" y="279298"/>
                </a:cubicBezTo>
                <a:cubicBezTo>
                  <a:pt x="3835560" y="265754"/>
                  <a:pt x="3845393" y="258982"/>
                  <a:pt x="3858300" y="258982"/>
                </a:cubicBezTo>
                <a:cubicBezTo>
                  <a:pt x="3934528" y="258982"/>
                  <a:pt x="3934528" y="258982"/>
                  <a:pt x="3934528" y="258982"/>
                </a:cubicBezTo>
                <a:cubicBezTo>
                  <a:pt x="3947436" y="258982"/>
                  <a:pt x="3957269" y="265754"/>
                  <a:pt x="3962181" y="279298"/>
                </a:cubicBezTo>
                <a:cubicBezTo>
                  <a:pt x="4089430" y="622780"/>
                  <a:pt x="4089430" y="622780"/>
                  <a:pt x="4089430" y="622780"/>
                </a:cubicBezTo>
                <a:cubicBezTo>
                  <a:pt x="4216060" y="279298"/>
                  <a:pt x="4216060" y="279298"/>
                  <a:pt x="4216060" y="279298"/>
                </a:cubicBezTo>
                <a:cubicBezTo>
                  <a:pt x="4221591" y="265754"/>
                  <a:pt x="4230805" y="258982"/>
                  <a:pt x="4243722" y="258982"/>
                </a:cubicBezTo>
                <a:cubicBezTo>
                  <a:pt x="4320559" y="258982"/>
                  <a:pt x="4320559" y="258982"/>
                  <a:pt x="4320559" y="258982"/>
                </a:cubicBezTo>
                <a:cubicBezTo>
                  <a:pt x="4332848" y="258982"/>
                  <a:pt x="4342681" y="265754"/>
                  <a:pt x="4348221" y="279298"/>
                </a:cubicBezTo>
                <a:cubicBezTo>
                  <a:pt x="4477307" y="622780"/>
                  <a:pt x="4477307" y="622780"/>
                  <a:pt x="4477307" y="622780"/>
                </a:cubicBezTo>
                <a:cubicBezTo>
                  <a:pt x="4602700" y="279298"/>
                  <a:pt x="4602700" y="279298"/>
                  <a:pt x="4602700" y="279298"/>
                </a:cubicBezTo>
                <a:cubicBezTo>
                  <a:pt x="4608231" y="265754"/>
                  <a:pt x="4618073" y="258982"/>
                  <a:pt x="4630981" y="258982"/>
                </a:cubicBezTo>
                <a:cubicBezTo>
                  <a:pt x="4708427" y="258982"/>
                  <a:pt x="4708427" y="258982"/>
                  <a:pt x="4708427" y="258982"/>
                </a:cubicBezTo>
                <a:cubicBezTo>
                  <a:pt x="4721344" y="258982"/>
                  <a:pt x="4730558" y="265754"/>
                  <a:pt x="4736089" y="279298"/>
                </a:cubicBezTo>
                <a:cubicBezTo>
                  <a:pt x="4915587" y="749586"/>
                  <a:pt x="4915587" y="749586"/>
                  <a:pt x="4915587" y="749586"/>
                </a:cubicBezTo>
                <a:moveTo>
                  <a:pt x="1941664" y="258982"/>
                </a:moveTo>
                <a:cubicBezTo>
                  <a:pt x="1877735" y="258982"/>
                  <a:pt x="1877735" y="258982"/>
                  <a:pt x="1877735" y="258982"/>
                </a:cubicBezTo>
                <a:cubicBezTo>
                  <a:pt x="1865446" y="258982"/>
                  <a:pt x="1853148" y="269450"/>
                  <a:pt x="1853148" y="283613"/>
                </a:cubicBezTo>
                <a:cubicBezTo>
                  <a:pt x="1853148" y="326695"/>
                  <a:pt x="1853148" y="326695"/>
                  <a:pt x="1853148" y="326695"/>
                </a:cubicBezTo>
                <a:cubicBezTo>
                  <a:pt x="1821183" y="278070"/>
                  <a:pt x="1758491" y="244208"/>
                  <a:pt x="1684720" y="244208"/>
                </a:cubicBezTo>
                <a:cubicBezTo>
                  <a:pt x="1545182" y="244208"/>
                  <a:pt x="1424700" y="355013"/>
                  <a:pt x="1424700" y="516290"/>
                </a:cubicBezTo>
                <a:cubicBezTo>
                  <a:pt x="1424700" y="680025"/>
                  <a:pt x="1545182" y="789600"/>
                  <a:pt x="1683492" y="789600"/>
                </a:cubicBezTo>
                <a:cubicBezTo>
                  <a:pt x="1758491" y="789600"/>
                  <a:pt x="1819955" y="755129"/>
                  <a:pt x="1853148" y="706495"/>
                </a:cubicBezTo>
                <a:cubicBezTo>
                  <a:pt x="1853148" y="752053"/>
                  <a:pt x="1853148" y="752053"/>
                  <a:pt x="1853148" y="752053"/>
                </a:cubicBezTo>
                <a:cubicBezTo>
                  <a:pt x="1853148" y="764978"/>
                  <a:pt x="1865446" y="775437"/>
                  <a:pt x="1877735" y="775437"/>
                </a:cubicBezTo>
                <a:cubicBezTo>
                  <a:pt x="1941664" y="775437"/>
                  <a:pt x="1941664" y="775437"/>
                  <a:pt x="1941664" y="775437"/>
                </a:cubicBezTo>
                <a:cubicBezTo>
                  <a:pt x="1954572" y="775437"/>
                  <a:pt x="1965023" y="764978"/>
                  <a:pt x="1965023" y="752053"/>
                </a:cubicBezTo>
                <a:cubicBezTo>
                  <a:pt x="1965023" y="283613"/>
                  <a:pt x="1965023" y="283613"/>
                  <a:pt x="1965023" y="283613"/>
                </a:cubicBezTo>
                <a:cubicBezTo>
                  <a:pt x="1965023" y="269450"/>
                  <a:pt x="1954572" y="258982"/>
                  <a:pt x="1941664" y="258982"/>
                </a:cubicBezTo>
                <a:moveTo>
                  <a:pt x="1696399" y="686187"/>
                </a:moveTo>
                <a:cubicBezTo>
                  <a:pt x="1604199" y="686187"/>
                  <a:pt x="1538423" y="611083"/>
                  <a:pt x="1538423" y="517519"/>
                </a:cubicBezTo>
                <a:cubicBezTo>
                  <a:pt x="1538423" y="422726"/>
                  <a:pt x="1604199" y="349469"/>
                  <a:pt x="1696399" y="349469"/>
                </a:cubicBezTo>
                <a:cubicBezTo>
                  <a:pt x="1787990" y="349469"/>
                  <a:pt x="1854375" y="422726"/>
                  <a:pt x="1854375" y="517519"/>
                </a:cubicBezTo>
                <a:cubicBezTo>
                  <a:pt x="1854375" y="611083"/>
                  <a:pt x="1787990" y="686187"/>
                  <a:pt x="1696399" y="686187"/>
                </a:cubicBezTo>
                <a:moveTo>
                  <a:pt x="2697743" y="702190"/>
                </a:moveTo>
                <a:cubicBezTo>
                  <a:pt x="2711888" y="719430"/>
                  <a:pt x="2700209" y="732355"/>
                  <a:pt x="2692831" y="737889"/>
                </a:cubicBezTo>
                <a:cubicBezTo>
                  <a:pt x="2648568" y="771131"/>
                  <a:pt x="2590179" y="789600"/>
                  <a:pt x="2526859" y="789600"/>
                </a:cubicBezTo>
                <a:cubicBezTo>
                  <a:pt x="2367036" y="789600"/>
                  <a:pt x="2260701" y="672024"/>
                  <a:pt x="2260701" y="517519"/>
                </a:cubicBezTo>
                <a:cubicBezTo>
                  <a:pt x="2260701" y="362404"/>
                  <a:pt x="2367036" y="244208"/>
                  <a:pt x="2526859" y="244208"/>
                </a:cubicBezTo>
                <a:cubicBezTo>
                  <a:pt x="2590179" y="244208"/>
                  <a:pt x="2648568" y="262068"/>
                  <a:pt x="2692831" y="295301"/>
                </a:cubicBezTo>
                <a:cubicBezTo>
                  <a:pt x="2700209" y="300844"/>
                  <a:pt x="2710660" y="312541"/>
                  <a:pt x="2697743" y="331010"/>
                </a:cubicBezTo>
                <a:cubicBezTo>
                  <a:pt x="2667625" y="372863"/>
                  <a:pt x="2667625" y="372863"/>
                  <a:pt x="2667625" y="372863"/>
                </a:cubicBezTo>
                <a:cubicBezTo>
                  <a:pt x="2655946" y="389484"/>
                  <a:pt x="2641810" y="385178"/>
                  <a:pt x="2630130" y="377177"/>
                </a:cubicBezTo>
                <a:cubicBezTo>
                  <a:pt x="2602468" y="359937"/>
                  <a:pt x="2568657" y="346393"/>
                  <a:pt x="2530553" y="346393"/>
                </a:cubicBezTo>
                <a:cubicBezTo>
                  <a:pt x="2436496" y="346393"/>
                  <a:pt x="2374414" y="421497"/>
                  <a:pt x="2374414" y="517519"/>
                </a:cubicBezTo>
                <a:cubicBezTo>
                  <a:pt x="2374414" y="612931"/>
                  <a:pt x="2436496" y="687416"/>
                  <a:pt x="2530553" y="687416"/>
                </a:cubicBezTo>
                <a:cubicBezTo>
                  <a:pt x="2568657" y="687416"/>
                  <a:pt x="2600012" y="672024"/>
                  <a:pt x="2628284" y="656022"/>
                </a:cubicBezTo>
                <a:cubicBezTo>
                  <a:pt x="2639963" y="649869"/>
                  <a:pt x="2652871" y="644325"/>
                  <a:pt x="2665788" y="661565"/>
                </a:cubicBezTo>
                <a:lnTo>
                  <a:pt x="2697743" y="702190"/>
                </a:lnTo>
                <a:close/>
                <a:moveTo>
                  <a:pt x="2996495" y="244827"/>
                </a:moveTo>
                <a:cubicBezTo>
                  <a:pt x="2845886" y="244827"/>
                  <a:pt x="2726024" y="363633"/>
                  <a:pt x="2726024" y="517519"/>
                </a:cubicBezTo>
                <a:cubicBezTo>
                  <a:pt x="2726024" y="672024"/>
                  <a:pt x="2845886" y="789600"/>
                  <a:pt x="2996495" y="789600"/>
                </a:cubicBezTo>
                <a:cubicBezTo>
                  <a:pt x="3147094" y="789600"/>
                  <a:pt x="3267575" y="672024"/>
                  <a:pt x="3267575" y="517519"/>
                </a:cubicBezTo>
                <a:cubicBezTo>
                  <a:pt x="3267575" y="363633"/>
                  <a:pt x="3147094" y="244827"/>
                  <a:pt x="2996495" y="244827"/>
                </a:cubicBezTo>
                <a:moveTo>
                  <a:pt x="2996495" y="684949"/>
                </a:moveTo>
                <a:cubicBezTo>
                  <a:pt x="2904285" y="684949"/>
                  <a:pt x="2838519" y="611083"/>
                  <a:pt x="2838519" y="517519"/>
                </a:cubicBezTo>
                <a:cubicBezTo>
                  <a:pt x="2838519" y="422726"/>
                  <a:pt x="2904285" y="349469"/>
                  <a:pt x="2996495" y="349469"/>
                </a:cubicBezTo>
                <a:cubicBezTo>
                  <a:pt x="3089314" y="349469"/>
                  <a:pt x="3154471" y="422726"/>
                  <a:pt x="3154471" y="517519"/>
                </a:cubicBezTo>
                <a:cubicBezTo>
                  <a:pt x="3154471" y="611083"/>
                  <a:pt x="3089314" y="684949"/>
                  <a:pt x="2996495" y="684949"/>
                </a:cubicBezTo>
                <a:moveTo>
                  <a:pt x="2163569" y="13989"/>
                </a:moveTo>
                <a:cubicBezTo>
                  <a:pt x="2177715" y="13989"/>
                  <a:pt x="2187548" y="25686"/>
                  <a:pt x="2187548" y="38611"/>
                </a:cubicBezTo>
                <a:cubicBezTo>
                  <a:pt x="2187548" y="750815"/>
                  <a:pt x="2187548" y="750815"/>
                  <a:pt x="2187548" y="750815"/>
                </a:cubicBezTo>
                <a:cubicBezTo>
                  <a:pt x="2187548" y="763750"/>
                  <a:pt x="2177715" y="775437"/>
                  <a:pt x="2163569" y="775437"/>
                </a:cubicBezTo>
                <a:cubicBezTo>
                  <a:pt x="2100259" y="775437"/>
                  <a:pt x="2100259" y="775437"/>
                  <a:pt x="2100259" y="775437"/>
                </a:cubicBezTo>
                <a:cubicBezTo>
                  <a:pt x="2087351" y="775437"/>
                  <a:pt x="2075672" y="763750"/>
                  <a:pt x="2075672" y="750815"/>
                </a:cubicBezTo>
                <a:cubicBezTo>
                  <a:pt x="2075672" y="38611"/>
                  <a:pt x="2075672" y="38611"/>
                  <a:pt x="2075672" y="38611"/>
                </a:cubicBezTo>
                <a:cubicBezTo>
                  <a:pt x="2075672" y="25686"/>
                  <a:pt x="2087351" y="13989"/>
                  <a:pt x="2100259" y="13989"/>
                </a:cubicBezTo>
                <a:cubicBezTo>
                  <a:pt x="2163569" y="13989"/>
                  <a:pt x="2163569" y="13989"/>
                  <a:pt x="2163569" y="13989"/>
                </a:cubicBezTo>
              </a:path>
            </a:pathLst>
          </a:custGeom>
          <a:solidFill>
            <a:schemeClr val="tx1"/>
          </a:solidFill>
          <a:ln w="9507" cap="flat">
            <a:noFill/>
            <a:prstDash val="solid"/>
            <a:miter/>
          </a:ln>
        </p:spPr>
        <p:txBody>
          <a:bodyPr rtlCol="0" anchor="ctr"/>
          <a:lstStyle/>
          <a:p>
            <a:endParaRPr lang="en-US"/>
          </a:p>
        </p:txBody>
      </p:sp>
      <p:sp>
        <p:nvSpPr>
          <p:cNvPr id="4" name="Title 2">
            <a:extLst>
              <a:ext uri="{FF2B5EF4-FFF2-40B4-BE49-F238E27FC236}">
                <a16:creationId xmlns:a16="http://schemas.microsoft.com/office/drawing/2014/main" id="{AE26A26D-3BB6-3DA7-C72C-3F2C422C0EEE}"/>
              </a:ext>
            </a:extLst>
          </p:cNvPr>
          <p:cNvSpPr>
            <a:spLocks noGrp="1"/>
          </p:cNvSpPr>
          <p:nvPr>
            <p:ph type="title" hasCustomPrompt="1"/>
          </p:nvPr>
        </p:nvSpPr>
        <p:spPr bwMode="gray">
          <a:xfrm>
            <a:off x="515939" y="1628775"/>
            <a:ext cx="4787900" cy="2160588"/>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grpSp>
        <p:nvGrpSpPr>
          <p:cNvPr id="16" name="Group 15">
            <a:extLst>
              <a:ext uri="{FF2B5EF4-FFF2-40B4-BE49-F238E27FC236}">
                <a16:creationId xmlns:a16="http://schemas.microsoft.com/office/drawing/2014/main" id="{8E16927F-82CD-278F-FF9D-C6A28CC273C4}"/>
              </a:ext>
            </a:extLst>
          </p:cNvPr>
          <p:cNvGrpSpPr/>
          <p:nvPr userDrawn="1"/>
        </p:nvGrpSpPr>
        <p:grpSpPr>
          <a:xfrm>
            <a:off x="12290489" y="-1"/>
            <a:ext cx="2910882" cy="6858001"/>
            <a:chOff x="12290489" y="-1"/>
            <a:chExt cx="2910882" cy="6858001"/>
          </a:xfrm>
        </p:grpSpPr>
        <p:sp>
          <p:nvSpPr>
            <p:cNvPr id="8" name="Rectangle 7">
              <a:extLst>
                <a:ext uri="{FF2B5EF4-FFF2-40B4-BE49-F238E27FC236}">
                  <a16:creationId xmlns:a16="http://schemas.microsoft.com/office/drawing/2014/main" id="{7CF50A69-0086-3DFD-F8A1-D5E846AB33E5}"/>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grpSp>
          <p:nvGrpSpPr>
            <p:cNvPr id="15" name="Group 14">
              <a:extLst>
                <a:ext uri="{FF2B5EF4-FFF2-40B4-BE49-F238E27FC236}">
                  <a16:creationId xmlns:a16="http://schemas.microsoft.com/office/drawing/2014/main" id="{77113677-2D7C-DD8C-5EFC-327EE41809C0}"/>
                </a:ext>
              </a:extLst>
            </p:cNvPr>
            <p:cNvGrpSpPr/>
            <p:nvPr userDrawn="1"/>
          </p:nvGrpSpPr>
          <p:grpSpPr>
            <a:xfrm>
              <a:off x="12429548" y="173148"/>
              <a:ext cx="2771823" cy="5642861"/>
              <a:chOff x="12429548" y="173148"/>
              <a:chExt cx="2771823" cy="5642861"/>
            </a:xfrm>
          </p:grpSpPr>
          <p:grpSp>
            <p:nvGrpSpPr>
              <p:cNvPr id="7" name="Group 6">
                <a:extLst>
                  <a:ext uri="{FF2B5EF4-FFF2-40B4-BE49-F238E27FC236}">
                    <a16:creationId xmlns:a16="http://schemas.microsoft.com/office/drawing/2014/main" id="{159C415E-F380-7375-5AD3-2E9ACD4DF94C}"/>
                  </a:ext>
                </a:extLst>
              </p:cNvPr>
              <p:cNvGrpSpPr/>
              <p:nvPr userDrawn="1"/>
            </p:nvGrpSpPr>
            <p:grpSpPr>
              <a:xfrm>
                <a:off x="12449814" y="173148"/>
                <a:ext cx="2751557" cy="2005214"/>
                <a:chOff x="12449814" y="173148"/>
                <a:chExt cx="2751557" cy="2005214"/>
              </a:xfrm>
            </p:grpSpPr>
            <p:grpSp>
              <p:nvGrpSpPr>
                <p:cNvPr id="2" name="Group 1">
                  <a:extLst>
                    <a:ext uri="{FF2B5EF4-FFF2-40B4-BE49-F238E27FC236}">
                      <a16:creationId xmlns:a16="http://schemas.microsoft.com/office/drawing/2014/main" id="{5D4D145D-9446-D229-C022-A3ECE1F64AB9}"/>
                    </a:ext>
                  </a:extLst>
                </p:cNvPr>
                <p:cNvGrpSpPr/>
                <p:nvPr userDrawn="1"/>
              </p:nvGrpSpPr>
              <p:grpSpPr>
                <a:xfrm>
                  <a:off x="12449814" y="173148"/>
                  <a:ext cx="1534074" cy="249864"/>
                  <a:chOff x="12449814" y="173148"/>
                  <a:chExt cx="1534074" cy="249864"/>
                </a:xfrm>
              </p:grpSpPr>
              <p:sp>
                <p:nvSpPr>
                  <p:cNvPr id="9" name="TextBox 8">
                    <a:extLst>
                      <a:ext uri="{FF2B5EF4-FFF2-40B4-BE49-F238E27FC236}">
                        <a16:creationId xmlns:a16="http://schemas.microsoft.com/office/drawing/2014/main" id="{A3057112-442E-4CD7-B1AB-27BCA434F0CD}"/>
                      </a:ext>
                    </a:extLst>
                  </p:cNvPr>
                  <p:cNvSpPr txBox="1"/>
                  <p:nvPr userDrawn="1"/>
                </p:nvSpPr>
                <p:spPr>
                  <a:xfrm>
                    <a:off x="12449814" y="173148"/>
                    <a:ext cx="1534074"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IMAGE</a:t>
                    </a:r>
                  </a:p>
                </p:txBody>
              </p:sp>
              <p:cxnSp>
                <p:nvCxnSpPr>
                  <p:cNvPr id="10" name="Straight Connector 9">
                    <a:extLst>
                      <a:ext uri="{FF2B5EF4-FFF2-40B4-BE49-F238E27FC236}">
                        <a16:creationId xmlns:a16="http://schemas.microsoft.com/office/drawing/2014/main" id="{7E6860D8-A0E2-7509-3307-FE6ABC7193BB}"/>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C0ED071-E3D5-D617-0311-6EA1B0C02087}"/>
                    </a:ext>
                  </a:extLst>
                </p:cNvPr>
                <p:cNvGrpSpPr/>
                <p:nvPr userDrawn="1"/>
              </p:nvGrpSpPr>
              <p:grpSpPr>
                <a:xfrm>
                  <a:off x="12449814" y="545515"/>
                  <a:ext cx="2751557" cy="1632847"/>
                  <a:chOff x="12449814" y="545515"/>
                  <a:chExt cx="2751557" cy="1632847"/>
                </a:xfrm>
              </p:grpSpPr>
              <p:sp>
                <p:nvSpPr>
                  <p:cNvPr id="11" name="TextBox 10">
                    <a:extLst>
                      <a:ext uri="{FF2B5EF4-FFF2-40B4-BE49-F238E27FC236}">
                        <a16:creationId xmlns:a16="http://schemas.microsoft.com/office/drawing/2014/main" id="{16DA6383-5AF6-171A-518D-549F73EC7D6A}"/>
                      </a:ext>
                    </a:extLst>
                  </p:cNvPr>
                  <p:cNvSpPr txBox="1"/>
                  <p:nvPr userDrawn="1"/>
                </p:nvSpPr>
                <p:spPr>
                  <a:xfrm>
                    <a:off x="12614407" y="1281322"/>
                    <a:ext cx="1828957" cy="89704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image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The image placeholder is on the bottom. To change and existing image, select the overlay, right-click &gt; </a:t>
                    </a:r>
                    <a:r>
                      <a:rPr lang="en-US" sz="700" i="1">
                        <a:latin typeface="Aptos" panose="020B0004020202020204" pitchFamily="34" charset="0"/>
                        <a:cs typeface="Aparajita" panose="02020603050405020304" pitchFamily="18" charset="0"/>
                      </a:rPr>
                      <a:t>Send to Back…</a:t>
                    </a:r>
                    <a:r>
                      <a:rPr lang="en-US" sz="700">
                        <a:latin typeface="Aptos" panose="020B0004020202020204" pitchFamily="34" charset="0"/>
                        <a:cs typeface="Aparajita" panose="02020603050405020304" pitchFamily="18" charset="0"/>
                      </a:rPr>
                      <a:t> &gt; Send to Back. Next, use the tip below to change the image. Then, reset the slide or send the image to the back again.</a:t>
                    </a:r>
                    <a:endParaRPr lang="en-US" sz="1000">
                      <a:latin typeface="Aptos" panose="020B0004020202020204" pitchFamily="34" charset="0"/>
                      <a:cs typeface="Aparajita" panose="02020603050405020304" pitchFamily="18" charset="0"/>
                    </a:endParaRPr>
                  </a:p>
                </p:txBody>
              </p:sp>
              <p:sp>
                <p:nvSpPr>
                  <p:cNvPr id="12" name="TextBox 11">
                    <a:extLst>
                      <a:ext uri="{FF2B5EF4-FFF2-40B4-BE49-F238E27FC236}">
                        <a16:creationId xmlns:a16="http://schemas.microsoft.com/office/drawing/2014/main" id="{77A83939-F838-416B-1CFC-06BB970803B4}"/>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13" name="TextBox 12">
                    <a:extLst>
                      <a:ext uri="{FF2B5EF4-FFF2-40B4-BE49-F238E27FC236}">
                        <a16:creationId xmlns:a16="http://schemas.microsoft.com/office/drawing/2014/main" id="{2189B7A8-17CF-B28A-1454-915888893AB4}"/>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14" name="TextBox 13">
                    <a:extLst>
                      <a:ext uri="{FF2B5EF4-FFF2-40B4-BE49-F238E27FC236}">
                        <a16:creationId xmlns:a16="http://schemas.microsoft.com/office/drawing/2014/main" id="{973E0BBC-9695-998B-B368-22C8F079394D}"/>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images from the </a:t>
                    </a:r>
                    <a:r>
                      <a:rPr lang="en-US">
                        <a:solidFill>
                          <a:schemeClr val="accent1"/>
                        </a:solidFill>
                        <a:latin typeface="Aptos" panose="020B0004020202020204" pitchFamily="34" charset="0"/>
                        <a:cs typeface="Aparajita" panose="02020603050405020304" pitchFamily="18" charset="0"/>
                      </a:rPr>
                      <a:t>Qualcomm Brand Portal</a:t>
                    </a:r>
                  </a:p>
                  <a:p>
                    <a:pPr lvl="0">
                      <a:spcBef>
                        <a:spcPts val="700"/>
                      </a:spcBef>
                    </a:pPr>
                    <a:r>
                      <a:rPr lang="en-US">
                        <a:latin typeface="Aptos" panose="020B0004020202020204" pitchFamily="34" charset="0"/>
                        <a:cs typeface="Aparajita" panose="02020603050405020304" pitchFamily="18" charset="0"/>
                      </a:rPr>
                      <a:t>Add the image to the placeholder.</a:t>
                    </a:r>
                  </a:p>
                </p:txBody>
              </p:sp>
            </p:grpSp>
          </p:grpSp>
          <p:grpSp>
            <p:nvGrpSpPr>
              <p:cNvPr id="17" name="Group 16">
                <a:extLst>
                  <a:ext uri="{FF2B5EF4-FFF2-40B4-BE49-F238E27FC236}">
                    <a16:creationId xmlns:a16="http://schemas.microsoft.com/office/drawing/2014/main" id="{9EAD45E2-1365-A92C-1F7B-8B35FD5E3817}"/>
                  </a:ext>
                </a:extLst>
              </p:cNvPr>
              <p:cNvGrpSpPr/>
              <p:nvPr userDrawn="1"/>
            </p:nvGrpSpPr>
            <p:grpSpPr>
              <a:xfrm>
                <a:off x="12429548" y="2309174"/>
                <a:ext cx="2735151" cy="1280928"/>
                <a:chOff x="9286315" y="6976989"/>
                <a:chExt cx="2735151" cy="1280928"/>
              </a:xfrm>
            </p:grpSpPr>
            <p:sp>
              <p:nvSpPr>
                <p:cNvPr id="29" name="Rectangle 28">
                  <a:extLst>
                    <a:ext uri="{FF2B5EF4-FFF2-40B4-BE49-F238E27FC236}">
                      <a16:creationId xmlns:a16="http://schemas.microsoft.com/office/drawing/2014/main" id="{2C75C5B4-54FD-CD9F-6004-24A5CF5AB881}"/>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30" name="TextBox 29">
                  <a:extLst>
                    <a:ext uri="{FF2B5EF4-FFF2-40B4-BE49-F238E27FC236}">
                      <a16:creationId xmlns:a16="http://schemas.microsoft.com/office/drawing/2014/main" id="{12AA6BDC-9581-2416-8FCF-B639C7874A6F}"/>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Images</a:t>
                  </a:r>
                </a:p>
              </p:txBody>
            </p:sp>
            <p:pic>
              <p:nvPicPr>
                <p:cNvPr id="31" name="Graphic 30">
                  <a:extLst>
                    <a:ext uri="{FF2B5EF4-FFF2-40B4-BE49-F238E27FC236}">
                      <a16:creationId xmlns:a16="http://schemas.microsoft.com/office/drawing/2014/main" id="{707DE680-B659-AA14-3DA6-FB810A7096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2" name="TextBox 31">
                  <a:extLst>
                    <a:ext uri="{FF2B5EF4-FFF2-40B4-BE49-F238E27FC236}">
                      <a16:creationId xmlns:a16="http://schemas.microsoft.com/office/drawing/2014/main" id="{4AA67D63-8AA8-4A9B-3D31-E4198794E6D0}"/>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33" name="Picture 32">
                  <a:extLst>
                    <a:ext uri="{FF2B5EF4-FFF2-40B4-BE49-F238E27FC236}">
                      <a16:creationId xmlns:a16="http://schemas.microsoft.com/office/drawing/2014/main" id="{A72EF414-721B-FBA5-FD95-E553CFAC16CB}"/>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34" name="TextBox 33">
                  <a:extLst>
                    <a:ext uri="{FF2B5EF4-FFF2-40B4-BE49-F238E27FC236}">
                      <a16:creationId xmlns:a16="http://schemas.microsoft.com/office/drawing/2014/main" id="{02318D11-BFD1-1429-4B0B-F2CEE2CCA884}"/>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18" name="Group 17">
                <a:extLst>
                  <a:ext uri="{FF2B5EF4-FFF2-40B4-BE49-F238E27FC236}">
                    <a16:creationId xmlns:a16="http://schemas.microsoft.com/office/drawing/2014/main" id="{D7FF212E-AA60-50B3-8621-551BA74B31E3}"/>
                  </a:ext>
                </a:extLst>
              </p:cNvPr>
              <p:cNvGrpSpPr/>
              <p:nvPr userDrawn="1"/>
            </p:nvGrpSpPr>
            <p:grpSpPr>
              <a:xfrm>
                <a:off x="12429548" y="3615901"/>
                <a:ext cx="2735151" cy="2200108"/>
                <a:chOff x="9538241" y="5155416"/>
                <a:chExt cx="2735151" cy="2200108"/>
              </a:xfrm>
            </p:grpSpPr>
            <p:sp>
              <p:nvSpPr>
                <p:cNvPr id="19" name="Rectangle 18">
                  <a:extLst>
                    <a:ext uri="{FF2B5EF4-FFF2-40B4-BE49-F238E27FC236}">
                      <a16:creationId xmlns:a16="http://schemas.microsoft.com/office/drawing/2014/main" id="{F952CBEE-EDAC-0869-1112-AAD15E4B0E40}"/>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0" name="TextBox 19">
                  <a:extLst>
                    <a:ext uri="{FF2B5EF4-FFF2-40B4-BE49-F238E27FC236}">
                      <a16:creationId xmlns:a16="http://schemas.microsoft.com/office/drawing/2014/main" id="{AD940715-F001-536F-7A25-FA3F088FAB35}"/>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Images</a:t>
                  </a:r>
                </a:p>
              </p:txBody>
            </p:sp>
            <p:pic>
              <p:nvPicPr>
                <p:cNvPr id="22" name="Graphic 21">
                  <a:extLst>
                    <a:ext uri="{FF2B5EF4-FFF2-40B4-BE49-F238E27FC236}">
                      <a16:creationId xmlns:a16="http://schemas.microsoft.com/office/drawing/2014/main" id="{84D7E2A3-F06D-FD70-A217-487EF552C6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3" name="TextBox 22">
                  <a:extLst>
                    <a:ext uri="{FF2B5EF4-FFF2-40B4-BE49-F238E27FC236}">
                      <a16:creationId xmlns:a16="http://schemas.microsoft.com/office/drawing/2014/main" id="{61CCA6E5-0618-E143-3C2F-C4123C7F2481}"/>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image and select “Change Picture”</a:t>
                  </a:r>
                </a:p>
              </p:txBody>
            </p:sp>
            <p:sp>
              <p:nvSpPr>
                <p:cNvPr id="24" name="TextBox 23">
                  <a:extLst>
                    <a:ext uri="{FF2B5EF4-FFF2-40B4-BE49-F238E27FC236}">
                      <a16:creationId xmlns:a16="http://schemas.microsoft.com/office/drawing/2014/main" id="{13381E4C-1F94-5284-9A2E-A7EE2720B039}"/>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5" name="TextBox 24">
                  <a:extLst>
                    <a:ext uri="{FF2B5EF4-FFF2-40B4-BE49-F238E27FC236}">
                      <a16:creationId xmlns:a16="http://schemas.microsoft.com/office/drawing/2014/main" id="{6AC5059D-A958-0D6E-F617-DA08E66FE158}"/>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26" name="TextBox 25">
                  <a:extLst>
                    <a:ext uri="{FF2B5EF4-FFF2-40B4-BE49-F238E27FC236}">
                      <a16:creationId xmlns:a16="http://schemas.microsoft.com/office/drawing/2014/main" id="{2AA3306C-FE79-59C9-5DCC-63D2DF20636C}"/>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image as normal.</a:t>
                  </a:r>
                </a:p>
              </p:txBody>
            </p:sp>
            <p:cxnSp>
              <p:nvCxnSpPr>
                <p:cNvPr id="27" name="Straight Connector 26">
                  <a:extLst>
                    <a:ext uri="{FF2B5EF4-FFF2-40B4-BE49-F238E27FC236}">
                      <a16:creationId xmlns:a16="http://schemas.microsoft.com/office/drawing/2014/main" id="{286AAF4E-AA4F-9737-1BC4-4B8A70508177}"/>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2F455C-F85E-6BE9-B90C-47F429186A08}"/>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grpSp>
      <p:sp>
        <p:nvSpPr>
          <p:cNvPr id="21" name="Text Placeholder 22">
            <a:extLst>
              <a:ext uri="{FF2B5EF4-FFF2-40B4-BE49-F238E27FC236}">
                <a16:creationId xmlns:a16="http://schemas.microsoft.com/office/drawing/2014/main" id="{79C84E9B-93A3-7F27-4ACA-C2AA84A90669}"/>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35" name="Text Placeholder 7">
            <a:extLst>
              <a:ext uri="{FF2B5EF4-FFF2-40B4-BE49-F238E27FC236}">
                <a16:creationId xmlns:a16="http://schemas.microsoft.com/office/drawing/2014/main" id="{5EFBB504-4FD3-C101-A1E6-43373596ABA5}"/>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36" name="Text Placeholder 22">
            <a:extLst>
              <a:ext uri="{FF2B5EF4-FFF2-40B4-BE49-F238E27FC236}">
                <a16:creationId xmlns:a16="http://schemas.microsoft.com/office/drawing/2014/main" id="{7BD3B38D-0E41-774F-5217-6978F66ACCE5}"/>
              </a:ext>
            </a:extLst>
          </p:cNvPr>
          <p:cNvSpPr>
            <a:spLocks noGrp="1"/>
          </p:cNvSpPr>
          <p:nvPr>
            <p:ph type="body" sz="quarter" idx="15"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11743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29" userDrawn="1">
          <p15:clr>
            <a:srgbClr val="FBAE40"/>
          </p15:clr>
        </p15:guide>
        <p15:guide id="3" orient="horz" pos="2568" userDrawn="1">
          <p15:clr>
            <a:srgbClr val="FBAE40"/>
          </p15:clr>
        </p15:guide>
        <p15:guide id="4" orient="horz" pos="2364" userDrawn="1">
          <p15:clr>
            <a:srgbClr val="FBAE40"/>
          </p15:clr>
        </p15:guide>
        <p15:guide id="5" orient="horz" pos="3022" userDrawn="1">
          <p15:clr>
            <a:srgbClr val="FBAE40"/>
          </p15:clr>
        </p15:guide>
        <p15:guide id="6" pos="334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0/50 Title+Content_Black">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5065712" cy="647700"/>
          </a:xfrm>
        </p:spPr>
        <p:txBody>
          <a:bodyPr/>
          <a:lstStyle>
            <a:lvl1pPr>
              <a:lnSpc>
                <a:spcPct val="85000"/>
              </a:lnSpc>
              <a:defRPr>
                <a:solidFill>
                  <a:schemeClr val="tx1"/>
                </a:solidFill>
              </a:defRPr>
            </a:lvl1pPr>
          </a:lstStyle>
          <a:p>
            <a:r>
              <a:rPr lang="en-US" dirty="0"/>
              <a:t>50/50 Title + Content</a:t>
            </a:r>
            <a:br>
              <a:rPr lang="en-US" dirty="0"/>
            </a:br>
            <a:r>
              <a:rPr lang="en-US" dirty="0"/>
              <a:t>Title 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5065711"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5065712"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5065712"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6611936" y="628017"/>
            <a:ext cx="5065200"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50/50 Title + Content</a:t>
            </a:r>
            <a:br>
              <a:rPr lang="en-US" dirty="0"/>
            </a:br>
            <a:r>
              <a:rPr lang="en-US" dirty="0"/>
              <a:t>Title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6611937" y="1820860"/>
            <a:ext cx="5065200"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6611937" y="1387475"/>
            <a:ext cx="5065200"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296915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4165">
          <p15:clr>
            <a:srgbClr val="FBAE40"/>
          </p15:clr>
        </p15:guide>
        <p15:guide id="3" pos="3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1 Title+Content_Black">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8127602" y="0"/>
            <a:ext cx="4064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7097314" cy="647700"/>
          </a:xfrm>
        </p:spPr>
        <p:txBody>
          <a:bodyPr/>
          <a:lstStyle>
            <a:lvl1pPr>
              <a:lnSpc>
                <a:spcPct val="85000"/>
              </a:lnSpc>
              <a:defRPr>
                <a:solidFill>
                  <a:schemeClr val="tx1"/>
                </a:solidFill>
              </a:defRPr>
            </a:lvl1pPr>
          </a:lstStyle>
          <a:p>
            <a:r>
              <a:rPr lang="en-US" dirty="0"/>
              <a:t>2/1 Title + Content</a:t>
            </a:r>
            <a:br>
              <a:rPr lang="en-US" dirty="0"/>
            </a:br>
            <a:r>
              <a:rPr lang="en-US" dirty="0"/>
              <a:t>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7097313"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7097314"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7097314"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8640762" y="628017"/>
            <a:ext cx="3036373"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2/1 Title + Content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8640763" y="1820860"/>
            <a:ext cx="3036373"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8640763" y="1387475"/>
            <a:ext cx="3036373"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1615181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00">
          <p15:clr>
            <a:srgbClr val="FBAE40"/>
          </p15:clr>
        </p15:guide>
        <p15:guide id="2" pos="5443">
          <p15:clr>
            <a:srgbClr val="FBAE40"/>
          </p15:clr>
        </p15:guide>
        <p15:guide id="3" pos="512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Blac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Tree>
    <p:extLst>
      <p:ext uri="{BB962C8B-B14F-4D97-AF65-F5344CB8AC3E}">
        <p14:creationId xmlns:p14="http://schemas.microsoft.com/office/powerpoint/2010/main" val="404837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hoto+Content_Grey">
    <p:bg>
      <p:bgPr>
        <a:solidFill>
          <a:srgbClr val="EFF1F5"/>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EF4F402-80EC-EAD4-D6B0-92C2479FFEFA}"/>
              </a:ext>
            </a:extLst>
          </p:cNvPr>
          <p:cNvSpPr>
            <a:spLocks noGrp="1"/>
          </p:cNvSpPr>
          <p:nvPr>
            <p:ph type="body" sz="quarter" idx="14" hasCustomPrompt="1"/>
          </p:nvPr>
        </p:nvSpPr>
        <p:spPr>
          <a:xfrm>
            <a:off x="515937" y="1196975"/>
            <a:ext cx="5327651" cy="1198115"/>
          </a:xfrm>
        </p:spPr>
        <p:txBody>
          <a:bodyPr wrap="square" anchor="b">
            <a:noAutofit/>
          </a:bodyPr>
          <a:lstStyle>
            <a:lvl1pPr marL="0" indent="0">
              <a:buNone/>
              <a:defRPr sz="1300" cap="all" spc="150" baseline="0">
                <a:solidFill>
                  <a:schemeClr val="tx1"/>
                </a:solidFill>
              </a:defRPr>
            </a:lvl1pPr>
          </a:lstStyle>
          <a:p>
            <a:pPr lvl="0"/>
            <a:r>
              <a:rPr lang="en-US"/>
              <a:t>EYEBROW HEADER</a:t>
            </a:r>
          </a:p>
        </p:txBody>
      </p:sp>
      <p:sp>
        <p:nvSpPr>
          <p:cNvPr id="8" name="Title 13">
            <a:extLst>
              <a:ext uri="{FF2B5EF4-FFF2-40B4-BE49-F238E27FC236}">
                <a16:creationId xmlns:a16="http://schemas.microsoft.com/office/drawing/2014/main" id="{916C630D-BED9-DA86-9AE9-767BC6DB8DF6}"/>
              </a:ext>
            </a:extLst>
          </p:cNvPr>
          <p:cNvSpPr>
            <a:spLocks noGrp="1"/>
          </p:cNvSpPr>
          <p:nvPr>
            <p:ph type="title" hasCustomPrompt="1"/>
          </p:nvPr>
        </p:nvSpPr>
        <p:spPr>
          <a:xfrm>
            <a:off x="515937" y="2711631"/>
            <a:ext cx="5327651" cy="730069"/>
          </a:xfrm>
        </p:spPr>
        <p:txBody>
          <a:bodyPr anchor="t"/>
          <a:lstStyle>
            <a:lvl1pPr algn="l" defTabSz="914400" rtl="0" eaLnBrk="1" latinLnBrk="0" hangingPunct="1">
              <a:lnSpc>
                <a:spcPct val="85000"/>
              </a:lnSpc>
              <a:spcBef>
                <a:spcPct val="0"/>
              </a:spcBef>
              <a:buNone/>
              <a:defRPr lang="en-US" sz="2800" kern="2000" spc="-50" baseline="0" dirty="0">
                <a:solidFill>
                  <a:schemeClr val="accent1"/>
                </a:solidFill>
                <a:latin typeface="+mj-lt"/>
                <a:ea typeface="+mj-ea"/>
                <a:cs typeface="+mj-cs"/>
              </a:defRPr>
            </a:lvl1pPr>
          </a:lstStyle>
          <a:p>
            <a:r>
              <a:rPr lang="en-US"/>
              <a:t>2:1 Content &amp; Photo layout </a:t>
            </a:r>
            <a:br>
              <a:rPr lang="en-US"/>
            </a:br>
            <a:r>
              <a:rPr lang="en-US"/>
              <a:t>Title 2 lines maximum</a:t>
            </a:r>
          </a:p>
        </p:txBody>
      </p:sp>
      <p:sp>
        <p:nvSpPr>
          <p:cNvPr id="9" name="Text Placeholder 16">
            <a:extLst>
              <a:ext uri="{FF2B5EF4-FFF2-40B4-BE49-F238E27FC236}">
                <a16:creationId xmlns:a16="http://schemas.microsoft.com/office/drawing/2014/main" id="{8F93D30F-F047-B6FD-F8F3-2B0086F8F283}"/>
              </a:ext>
            </a:extLst>
          </p:cNvPr>
          <p:cNvSpPr>
            <a:spLocks noGrp="1"/>
          </p:cNvSpPr>
          <p:nvPr>
            <p:ph type="body" sz="quarter" idx="15" hasCustomPrompt="1"/>
          </p:nvPr>
        </p:nvSpPr>
        <p:spPr>
          <a:xfrm>
            <a:off x="515938" y="3581401"/>
            <a:ext cx="5327650" cy="2584450"/>
          </a:xfrm>
        </p:spPr>
        <p:txBody>
          <a:bodyPr vert="horz" wrap="square" lIns="0" tIns="0" rIns="0" bIns="0" rtlCol="0">
            <a:noAutofit/>
          </a:bodyPr>
          <a:lstStyle>
            <a:lvl1pPr marL="0" indent="0">
              <a:lnSpc>
                <a:spcPct val="100000"/>
              </a:lnSpc>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6" name="Picture Placeholder 5">
            <a:extLst>
              <a:ext uri="{FF2B5EF4-FFF2-40B4-BE49-F238E27FC236}">
                <a16:creationId xmlns:a16="http://schemas.microsoft.com/office/drawing/2014/main" id="{DA15A8F4-EB1B-C6FB-9726-07ED95F48A6D}"/>
              </a:ext>
            </a:extLst>
          </p:cNvPr>
          <p:cNvSpPr>
            <a:spLocks noGrp="1" noChangeAspect="1"/>
          </p:cNvSpPr>
          <p:nvPr>
            <p:ph type="pic" sz="quarter" idx="12" hasCustomPrompt="1"/>
          </p:nvPr>
        </p:nvSpPr>
        <p:spPr>
          <a:xfrm>
            <a:off x="7150937" y="0"/>
            <a:ext cx="5041063" cy="6858000"/>
          </a:xfrm>
          <a:custGeom>
            <a:avLst/>
            <a:gdLst>
              <a:gd name="connsiteX0" fmla="*/ 1341684 w 5041063"/>
              <a:gd name="connsiteY0" fmla="*/ 0 h 6858000"/>
              <a:gd name="connsiteX1" fmla="*/ 5041063 w 5041063"/>
              <a:gd name="connsiteY1" fmla="*/ 0 h 6858000"/>
              <a:gd name="connsiteX2" fmla="*/ 5041063 w 5041063"/>
              <a:gd name="connsiteY2" fmla="*/ 6858000 h 6858000"/>
              <a:gd name="connsiteX3" fmla="*/ 1681589 w 5041063"/>
              <a:gd name="connsiteY3" fmla="*/ 6858000 h 6858000"/>
              <a:gd name="connsiteX4" fmla="*/ 1527585 w 5041063"/>
              <a:gd name="connsiteY4" fmla="*/ 6724571 h 6858000"/>
              <a:gd name="connsiteX5" fmla="*/ 0 w 5041063"/>
              <a:gd name="connsiteY5" fmla="*/ 3272503 h 6858000"/>
              <a:gd name="connsiteX6" fmla="*/ 1211269 w 5041063"/>
              <a:gd name="connsiteY6" fmla="*/ 136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063" h="6858000">
                <a:moveTo>
                  <a:pt x="1341684" y="0"/>
                </a:moveTo>
                <a:lnTo>
                  <a:pt x="5041063" y="0"/>
                </a:lnTo>
                <a:lnTo>
                  <a:pt x="5041063" y="6858000"/>
                </a:lnTo>
                <a:lnTo>
                  <a:pt x="1681589" y="6858000"/>
                </a:lnTo>
                <a:lnTo>
                  <a:pt x="1527585" y="6724571"/>
                </a:lnTo>
                <a:cubicBezTo>
                  <a:pt x="589158" y="5871472"/>
                  <a:pt x="0" y="4640804"/>
                  <a:pt x="0" y="3272503"/>
                </a:cubicBezTo>
                <a:cubicBezTo>
                  <a:pt x="0" y="2065179"/>
                  <a:pt x="458687" y="965008"/>
                  <a:pt x="1211269" y="136816"/>
                </a:cubicBezTo>
                <a:close/>
              </a:path>
            </a:pathLst>
          </a:custGeom>
          <a:noFill/>
        </p:spPr>
        <p:txBody>
          <a:bodyPr wrap="square" lIns="540000" rIns="0" anchor="ctr">
            <a:noAutofit/>
          </a:bodyPr>
          <a:lstStyle>
            <a:lvl1pPr marL="0" indent="0">
              <a:buNone/>
              <a:defRPr sz="3000">
                <a:solidFill>
                  <a:schemeClr val="accent1"/>
                </a:solidFill>
              </a:defRPr>
            </a:lvl1pPr>
          </a:lstStyle>
          <a:p>
            <a:r>
              <a:rPr lang="en-US"/>
              <a:t>Click the icon to insert photo</a:t>
            </a:r>
          </a:p>
        </p:txBody>
      </p:sp>
      <p:sp>
        <p:nvSpPr>
          <p:cNvPr id="5" name="Footer Placeholder 129">
            <a:extLst>
              <a:ext uri="{FF2B5EF4-FFF2-40B4-BE49-F238E27FC236}">
                <a16:creationId xmlns:a16="http://schemas.microsoft.com/office/drawing/2014/main" id="{01EB59A4-A73C-CCAE-02E1-4786A8DFBEF9}"/>
              </a:ext>
            </a:extLst>
          </p:cNvPr>
          <p:cNvSpPr>
            <a:spLocks noGrp="1"/>
          </p:cNvSpPr>
          <p:nvPr>
            <p:ph type="ftr" sz="quarter" idx="22"/>
          </p:nvPr>
        </p:nvSpPr>
        <p:spPr>
          <a:xfrm>
            <a:off x="515938" y="6396926"/>
            <a:ext cx="6480175" cy="118174"/>
          </a:xfrm>
        </p:spPr>
        <p:txBody>
          <a:bodyPr/>
          <a:lstStyle>
            <a:lvl1pPr>
              <a:defRPr>
                <a:solidFill>
                  <a:schemeClr val="accent6">
                    <a:lumMod val="50000"/>
                  </a:schemeClr>
                </a:solidFill>
              </a:defRPr>
            </a:lvl1pPr>
          </a:lstStyle>
          <a:p>
            <a:endParaRPr lang="en-CA"/>
          </a:p>
        </p:txBody>
      </p:sp>
      <p:grpSp>
        <p:nvGrpSpPr>
          <p:cNvPr id="61" name="Group 60">
            <a:extLst>
              <a:ext uri="{FF2B5EF4-FFF2-40B4-BE49-F238E27FC236}">
                <a16:creationId xmlns:a16="http://schemas.microsoft.com/office/drawing/2014/main" id="{A59941B7-9A25-7010-6F36-00C29BC4C7FB}"/>
              </a:ext>
            </a:extLst>
          </p:cNvPr>
          <p:cNvGrpSpPr/>
          <p:nvPr userDrawn="1"/>
        </p:nvGrpSpPr>
        <p:grpSpPr>
          <a:xfrm>
            <a:off x="12290489" y="-1"/>
            <a:ext cx="2910882" cy="6858001"/>
            <a:chOff x="12290489" y="-1"/>
            <a:chExt cx="2910882" cy="6858001"/>
          </a:xfrm>
        </p:grpSpPr>
        <p:sp>
          <p:nvSpPr>
            <p:cNvPr id="62" name="Rectangle 61">
              <a:extLst>
                <a:ext uri="{FF2B5EF4-FFF2-40B4-BE49-F238E27FC236}">
                  <a16:creationId xmlns:a16="http://schemas.microsoft.com/office/drawing/2014/main" id="{A6DF8A14-6328-8070-21E3-899DC89E1486}"/>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63" name="TextBox 62">
              <a:extLst>
                <a:ext uri="{FF2B5EF4-FFF2-40B4-BE49-F238E27FC236}">
                  <a16:creationId xmlns:a16="http://schemas.microsoft.com/office/drawing/2014/main" id="{8E7B8941-4100-72EE-4072-7ECAE54DE16B}"/>
                </a:ext>
              </a:extLst>
            </p:cNvPr>
            <p:cNvSpPr txBox="1"/>
            <p:nvPr userDrawn="1"/>
          </p:nvSpPr>
          <p:spPr>
            <a:xfrm>
              <a:off x="12449814" y="173148"/>
              <a:ext cx="1534074"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IMAGE</a:t>
              </a:r>
            </a:p>
          </p:txBody>
        </p:sp>
        <p:cxnSp>
          <p:nvCxnSpPr>
            <p:cNvPr id="64" name="Straight Connector 63">
              <a:extLst>
                <a:ext uri="{FF2B5EF4-FFF2-40B4-BE49-F238E27FC236}">
                  <a16:creationId xmlns:a16="http://schemas.microsoft.com/office/drawing/2014/main" id="{14B5E4A1-C159-60E1-C73F-985F6C4B55D0}"/>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65" name="TextBox 64">
              <a:extLst>
                <a:ext uri="{FF2B5EF4-FFF2-40B4-BE49-F238E27FC236}">
                  <a16:creationId xmlns:a16="http://schemas.microsoft.com/office/drawing/2014/main" id="{A2A14F74-9426-084C-D598-93A32AA4A42E}"/>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image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66" name="TextBox 65">
              <a:extLst>
                <a:ext uri="{FF2B5EF4-FFF2-40B4-BE49-F238E27FC236}">
                  <a16:creationId xmlns:a16="http://schemas.microsoft.com/office/drawing/2014/main" id="{7774B1FD-3A42-89B4-CE15-FEF60FD715E2}"/>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67" name="TextBox 66">
              <a:extLst>
                <a:ext uri="{FF2B5EF4-FFF2-40B4-BE49-F238E27FC236}">
                  <a16:creationId xmlns:a16="http://schemas.microsoft.com/office/drawing/2014/main" id="{66E06FEF-76B6-96BB-EFF3-5A58DB545384}"/>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68" name="TextBox 67">
              <a:extLst>
                <a:ext uri="{FF2B5EF4-FFF2-40B4-BE49-F238E27FC236}">
                  <a16:creationId xmlns:a16="http://schemas.microsoft.com/office/drawing/2014/main" id="{665E6D2D-A823-E8EA-76CE-20F2854A9DDE}"/>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images from the </a:t>
              </a: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Brand Portal</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image to the placeholder.</a:t>
              </a:r>
            </a:p>
          </p:txBody>
        </p:sp>
        <p:sp>
          <p:nvSpPr>
            <p:cNvPr id="69" name="TextBox 68">
              <a:extLst>
                <a:ext uri="{FF2B5EF4-FFF2-40B4-BE49-F238E27FC236}">
                  <a16:creationId xmlns:a16="http://schemas.microsoft.com/office/drawing/2014/main" id="{A7378AF1-B2C0-2306-0CDD-E3EFD845B69F}"/>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image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image.</a:t>
              </a:r>
            </a:p>
          </p:txBody>
        </p:sp>
        <p:sp>
          <p:nvSpPr>
            <p:cNvPr id="70" name="TextBox 69">
              <a:extLst>
                <a:ext uri="{FF2B5EF4-FFF2-40B4-BE49-F238E27FC236}">
                  <a16:creationId xmlns:a16="http://schemas.microsoft.com/office/drawing/2014/main" id="{18618AE4-6077-F70C-8FA8-828AC67E11D8}"/>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image.</a:t>
              </a:r>
            </a:p>
          </p:txBody>
        </p:sp>
        <p:grpSp>
          <p:nvGrpSpPr>
            <p:cNvPr id="71" name="Group 70">
              <a:extLst>
                <a:ext uri="{FF2B5EF4-FFF2-40B4-BE49-F238E27FC236}">
                  <a16:creationId xmlns:a16="http://schemas.microsoft.com/office/drawing/2014/main" id="{4573C732-F749-0118-BF2C-4792F4D490B7}"/>
                </a:ext>
              </a:extLst>
            </p:cNvPr>
            <p:cNvGrpSpPr/>
            <p:nvPr userDrawn="1"/>
          </p:nvGrpSpPr>
          <p:grpSpPr>
            <a:xfrm>
              <a:off x="12429548" y="3236396"/>
              <a:ext cx="2735151" cy="1280928"/>
              <a:chOff x="9286315" y="6976989"/>
              <a:chExt cx="2735151" cy="1280928"/>
            </a:xfrm>
          </p:grpSpPr>
          <p:sp>
            <p:nvSpPr>
              <p:cNvPr id="82" name="Rectangle 81">
                <a:extLst>
                  <a:ext uri="{FF2B5EF4-FFF2-40B4-BE49-F238E27FC236}">
                    <a16:creationId xmlns:a16="http://schemas.microsoft.com/office/drawing/2014/main" id="{992F07AB-0591-D65B-CE2B-9211787E1E62}"/>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83" name="TextBox 82">
                <a:extLst>
                  <a:ext uri="{FF2B5EF4-FFF2-40B4-BE49-F238E27FC236}">
                    <a16:creationId xmlns:a16="http://schemas.microsoft.com/office/drawing/2014/main" id="{8055E4CF-B7B4-80D8-847D-6A509AC2D067}"/>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Images</a:t>
                </a:r>
              </a:p>
            </p:txBody>
          </p:sp>
          <p:pic>
            <p:nvPicPr>
              <p:cNvPr id="84" name="Graphic 83">
                <a:extLst>
                  <a:ext uri="{FF2B5EF4-FFF2-40B4-BE49-F238E27FC236}">
                    <a16:creationId xmlns:a16="http://schemas.microsoft.com/office/drawing/2014/main" id="{6427B8A4-CF3E-8BC4-A2A6-817F3CBE5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85" name="TextBox 84">
                <a:extLst>
                  <a:ext uri="{FF2B5EF4-FFF2-40B4-BE49-F238E27FC236}">
                    <a16:creationId xmlns:a16="http://schemas.microsoft.com/office/drawing/2014/main" id="{CFEB389D-E9B3-E556-5B68-8B9D612F06F1}"/>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86" name="Picture 85">
                <a:extLst>
                  <a:ext uri="{FF2B5EF4-FFF2-40B4-BE49-F238E27FC236}">
                    <a16:creationId xmlns:a16="http://schemas.microsoft.com/office/drawing/2014/main" id="{383931E4-AC30-2E7B-EE7B-CCE1ACE2C840}"/>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87" name="TextBox 86">
                <a:extLst>
                  <a:ext uri="{FF2B5EF4-FFF2-40B4-BE49-F238E27FC236}">
                    <a16:creationId xmlns:a16="http://schemas.microsoft.com/office/drawing/2014/main" id="{B60EE4F6-BFA1-F0E4-C8F9-7A11C0BFC778}"/>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72" name="Group 71">
              <a:extLst>
                <a:ext uri="{FF2B5EF4-FFF2-40B4-BE49-F238E27FC236}">
                  <a16:creationId xmlns:a16="http://schemas.microsoft.com/office/drawing/2014/main" id="{8973E7F2-096B-F584-0C2B-38E125F82AE0}"/>
                </a:ext>
              </a:extLst>
            </p:cNvPr>
            <p:cNvGrpSpPr/>
            <p:nvPr userDrawn="1"/>
          </p:nvGrpSpPr>
          <p:grpSpPr>
            <a:xfrm>
              <a:off x="12429548" y="4543123"/>
              <a:ext cx="2735151" cy="2200108"/>
              <a:chOff x="9538241" y="5155416"/>
              <a:chExt cx="2735151" cy="2200108"/>
            </a:xfrm>
          </p:grpSpPr>
          <p:sp>
            <p:nvSpPr>
              <p:cNvPr id="73" name="Rectangle 72">
                <a:extLst>
                  <a:ext uri="{FF2B5EF4-FFF2-40B4-BE49-F238E27FC236}">
                    <a16:creationId xmlns:a16="http://schemas.microsoft.com/office/drawing/2014/main" id="{483492A6-085B-D585-9B00-4A82F8A154A7}"/>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74" name="TextBox 73">
                <a:extLst>
                  <a:ext uri="{FF2B5EF4-FFF2-40B4-BE49-F238E27FC236}">
                    <a16:creationId xmlns:a16="http://schemas.microsoft.com/office/drawing/2014/main" id="{87EA4D68-04CD-A0BD-2A43-1BAC1699E386}"/>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Images</a:t>
                </a:r>
              </a:p>
            </p:txBody>
          </p:sp>
          <p:pic>
            <p:nvPicPr>
              <p:cNvPr id="75" name="Graphic 74">
                <a:extLst>
                  <a:ext uri="{FF2B5EF4-FFF2-40B4-BE49-F238E27FC236}">
                    <a16:creationId xmlns:a16="http://schemas.microsoft.com/office/drawing/2014/main" id="{3D97F3FA-9588-81CC-17B0-E238C6AE80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76" name="TextBox 75">
                <a:extLst>
                  <a:ext uri="{FF2B5EF4-FFF2-40B4-BE49-F238E27FC236}">
                    <a16:creationId xmlns:a16="http://schemas.microsoft.com/office/drawing/2014/main" id="{71DB119D-04B9-4B60-0E90-348E5F3256CB}"/>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image and select “Change Picture”</a:t>
                </a:r>
              </a:p>
            </p:txBody>
          </p:sp>
          <p:sp>
            <p:nvSpPr>
              <p:cNvPr id="77" name="TextBox 76">
                <a:extLst>
                  <a:ext uri="{FF2B5EF4-FFF2-40B4-BE49-F238E27FC236}">
                    <a16:creationId xmlns:a16="http://schemas.microsoft.com/office/drawing/2014/main" id="{F049DA30-CE07-E88B-4902-ACEF95E70383}"/>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78" name="TextBox 77">
                <a:extLst>
                  <a:ext uri="{FF2B5EF4-FFF2-40B4-BE49-F238E27FC236}">
                    <a16:creationId xmlns:a16="http://schemas.microsoft.com/office/drawing/2014/main" id="{DA0460A0-BAD5-F300-9F6D-CFCD4FD946BD}"/>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image to reset the photo placeholder functionality.</a:t>
                </a:r>
              </a:p>
            </p:txBody>
          </p:sp>
          <p:sp>
            <p:nvSpPr>
              <p:cNvPr id="79" name="TextBox 78">
                <a:extLst>
                  <a:ext uri="{FF2B5EF4-FFF2-40B4-BE49-F238E27FC236}">
                    <a16:creationId xmlns:a16="http://schemas.microsoft.com/office/drawing/2014/main" id="{9A9650E1-F476-16DA-8544-3F473A4A4725}"/>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image as normal.</a:t>
                </a:r>
              </a:p>
            </p:txBody>
          </p:sp>
          <p:cxnSp>
            <p:nvCxnSpPr>
              <p:cNvPr id="80" name="Straight Connector 79">
                <a:extLst>
                  <a:ext uri="{FF2B5EF4-FFF2-40B4-BE49-F238E27FC236}">
                    <a16:creationId xmlns:a16="http://schemas.microsoft.com/office/drawing/2014/main" id="{E7E5573C-C940-F0AF-C4F6-471BF0BE7D89}"/>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81" name="TextBox 80">
                <a:extLst>
                  <a:ext uri="{FF2B5EF4-FFF2-40B4-BE49-F238E27FC236}">
                    <a16:creationId xmlns:a16="http://schemas.microsoft.com/office/drawing/2014/main" id="{D6C36603-978F-A15B-2F24-ABFAAED7D7B6}"/>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Tree>
    <p:extLst>
      <p:ext uri="{BB962C8B-B14F-4D97-AF65-F5344CB8AC3E}">
        <p14:creationId xmlns:p14="http://schemas.microsoft.com/office/powerpoint/2010/main" val="719813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19" userDrawn="1">
          <p15:clr>
            <a:srgbClr val="FBAE40"/>
          </p15:clr>
        </p15:guide>
        <p15:guide id="6" orient="horz" pos="1502" userDrawn="1">
          <p15:clr>
            <a:srgbClr val="FBAE40"/>
          </p15:clr>
        </p15:guide>
        <p15:guide id="7" orient="horz" pos="2432" userDrawn="1">
          <p15:clr>
            <a:srgbClr val="FBAE40"/>
          </p15:clr>
        </p15:guide>
        <p15:guide id="10" pos="368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4Contents_Third Grey">
    <p:bg>
      <p:bgPr>
        <a:solidFill>
          <a:srgbClr val="EFF1F5"/>
        </a:solidFill>
        <a:effectLst/>
      </p:bgPr>
    </p:bg>
    <p:spTree>
      <p:nvGrpSpPr>
        <p:cNvPr id="1" name=""/>
        <p:cNvGrpSpPr/>
        <p:nvPr/>
      </p:nvGrpSpPr>
      <p:grpSpPr>
        <a:xfrm>
          <a:off x="0" y="0"/>
          <a:ext cx="0" cy="0"/>
          <a:chOff x="0" y="0"/>
          <a:chExt cx="0" cy="0"/>
        </a:xfrm>
      </p:grpSpPr>
      <p:sp>
        <p:nvSpPr>
          <p:cNvPr id="9" name="Title 120">
            <a:extLst>
              <a:ext uri="{FF2B5EF4-FFF2-40B4-BE49-F238E27FC236}">
                <a16:creationId xmlns:a16="http://schemas.microsoft.com/office/drawing/2014/main" id="{7A1F75E5-8E3D-DF45-926F-E6E5FD4D70FC}"/>
              </a:ext>
            </a:extLst>
          </p:cNvPr>
          <p:cNvSpPr>
            <a:spLocks noGrp="1"/>
          </p:cNvSpPr>
          <p:nvPr>
            <p:ph type="title" hasCustomPrompt="1"/>
          </p:nvPr>
        </p:nvSpPr>
        <p:spPr>
          <a:xfrm>
            <a:off x="515937" y="2795081"/>
            <a:ext cx="3556800" cy="1294408"/>
          </a:xfrm>
        </p:spPr>
        <p:txBody>
          <a:bodyPr anchor="ctr"/>
          <a:lstStyle>
            <a:lvl1pPr algn="l" defTabSz="914400" rtl="0" eaLnBrk="1" latinLnBrk="0" hangingPunct="1">
              <a:lnSpc>
                <a:spcPct val="85000"/>
              </a:lnSpc>
              <a:spcBef>
                <a:spcPct val="0"/>
              </a:spcBef>
              <a:buNone/>
              <a:defRPr lang="en-US" sz="2800" kern="2000" spc="-50" baseline="0" dirty="0">
                <a:solidFill>
                  <a:schemeClr val="accent1"/>
                </a:solidFill>
                <a:latin typeface="+mj-lt"/>
                <a:ea typeface="+mj-ea"/>
                <a:cs typeface="+mj-cs"/>
              </a:defRPr>
            </a:lvl1pPr>
          </a:lstStyle>
          <a:p>
            <a:r>
              <a:rPr lang="en-US"/>
              <a:t>Title+4 Contents layout </a:t>
            </a:r>
            <a:br>
              <a:rPr lang="en-US"/>
            </a:br>
            <a:r>
              <a:rPr lang="en-US"/>
              <a:t>Title up to </a:t>
            </a:r>
            <a:br>
              <a:rPr lang="en-US"/>
            </a:br>
            <a:r>
              <a:rPr lang="en-US"/>
              <a:t>3 lines maximum</a:t>
            </a:r>
          </a:p>
        </p:txBody>
      </p:sp>
      <p:sp>
        <p:nvSpPr>
          <p:cNvPr id="16" name="Picture Placeholder 2">
            <a:extLst>
              <a:ext uri="{FF2B5EF4-FFF2-40B4-BE49-F238E27FC236}">
                <a16:creationId xmlns:a16="http://schemas.microsoft.com/office/drawing/2014/main" id="{803614D6-B3A1-6731-7DA2-2F082C0110CD}"/>
              </a:ext>
            </a:extLst>
          </p:cNvPr>
          <p:cNvSpPr>
            <a:spLocks noGrp="1"/>
          </p:cNvSpPr>
          <p:nvPr>
            <p:ph type="pic" sz="quarter" idx="24" hasCustomPrompt="1"/>
          </p:nvPr>
        </p:nvSpPr>
        <p:spPr>
          <a:xfrm>
            <a:off x="4629921" y="677141"/>
            <a:ext cx="759113" cy="759113"/>
          </a:xfrm>
        </p:spPr>
        <p:txBody>
          <a:bodyPr lIns="144000"/>
          <a:lstStyle>
            <a:lvl1pPr marL="0" indent="0">
              <a:buNone/>
              <a:defRPr sz="1400"/>
            </a:lvl1pPr>
          </a:lstStyle>
          <a:p>
            <a:r>
              <a:rPr lang="en-US"/>
              <a:t>Icon</a:t>
            </a:r>
          </a:p>
        </p:txBody>
      </p:sp>
      <p:sp>
        <p:nvSpPr>
          <p:cNvPr id="122" name="Text Placeholder 22">
            <a:extLst>
              <a:ext uri="{FF2B5EF4-FFF2-40B4-BE49-F238E27FC236}">
                <a16:creationId xmlns:a16="http://schemas.microsoft.com/office/drawing/2014/main" id="{693B5A4C-7FB3-2918-A773-0EE6FED3D209}"/>
              </a:ext>
            </a:extLst>
          </p:cNvPr>
          <p:cNvSpPr>
            <a:spLocks noGrp="1"/>
          </p:cNvSpPr>
          <p:nvPr>
            <p:ph type="body" sz="quarter" idx="13" hasCustomPrompt="1"/>
          </p:nvPr>
        </p:nvSpPr>
        <p:spPr>
          <a:xfrm>
            <a:off x="5704822" y="699924"/>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5" name="Text Placeholder 16">
            <a:extLst>
              <a:ext uri="{FF2B5EF4-FFF2-40B4-BE49-F238E27FC236}">
                <a16:creationId xmlns:a16="http://schemas.microsoft.com/office/drawing/2014/main" id="{C38DCFD6-5A0E-E9F5-0958-4B8735F209AC}"/>
              </a:ext>
            </a:extLst>
          </p:cNvPr>
          <p:cNvSpPr>
            <a:spLocks noGrp="1"/>
          </p:cNvSpPr>
          <p:nvPr>
            <p:ph type="body" sz="quarter" idx="15" hasCustomPrompt="1"/>
          </p:nvPr>
        </p:nvSpPr>
        <p:spPr>
          <a:xfrm>
            <a:off x="5704821" y="101917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7" name="Picture Placeholder 2">
            <a:extLst>
              <a:ext uri="{FF2B5EF4-FFF2-40B4-BE49-F238E27FC236}">
                <a16:creationId xmlns:a16="http://schemas.microsoft.com/office/drawing/2014/main" id="{158234DD-C86A-C0A3-F309-C819BEF18C2A}"/>
              </a:ext>
            </a:extLst>
          </p:cNvPr>
          <p:cNvSpPr>
            <a:spLocks noGrp="1"/>
          </p:cNvSpPr>
          <p:nvPr>
            <p:ph type="pic" sz="quarter" idx="25" hasCustomPrompt="1"/>
          </p:nvPr>
        </p:nvSpPr>
        <p:spPr>
          <a:xfrm>
            <a:off x="4629921" y="2124716"/>
            <a:ext cx="759113" cy="759113"/>
          </a:xfrm>
        </p:spPr>
        <p:txBody>
          <a:bodyPr lIns="144000"/>
          <a:lstStyle>
            <a:lvl1pPr marL="0" indent="0">
              <a:buNone/>
              <a:defRPr sz="1400"/>
            </a:lvl1pPr>
          </a:lstStyle>
          <a:p>
            <a:r>
              <a:rPr lang="en-US"/>
              <a:t>Icon</a:t>
            </a:r>
          </a:p>
        </p:txBody>
      </p:sp>
      <p:sp>
        <p:nvSpPr>
          <p:cNvPr id="124" name="Text Placeholder 22">
            <a:extLst>
              <a:ext uri="{FF2B5EF4-FFF2-40B4-BE49-F238E27FC236}">
                <a16:creationId xmlns:a16="http://schemas.microsoft.com/office/drawing/2014/main" id="{A14F4D35-AD24-5E3E-8E8D-CD803A85CDBB}"/>
              </a:ext>
            </a:extLst>
          </p:cNvPr>
          <p:cNvSpPr>
            <a:spLocks noGrp="1"/>
          </p:cNvSpPr>
          <p:nvPr>
            <p:ph type="body" sz="quarter" idx="16" hasCustomPrompt="1"/>
          </p:nvPr>
        </p:nvSpPr>
        <p:spPr>
          <a:xfrm>
            <a:off x="5704822" y="2143614"/>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6" name="Text Placeholder 16">
            <a:extLst>
              <a:ext uri="{FF2B5EF4-FFF2-40B4-BE49-F238E27FC236}">
                <a16:creationId xmlns:a16="http://schemas.microsoft.com/office/drawing/2014/main" id="{752D1B24-3191-2FDC-5F67-93401195900D}"/>
              </a:ext>
            </a:extLst>
          </p:cNvPr>
          <p:cNvSpPr>
            <a:spLocks noGrp="1"/>
          </p:cNvSpPr>
          <p:nvPr>
            <p:ph type="body" sz="quarter" idx="17" hasCustomPrompt="1"/>
          </p:nvPr>
        </p:nvSpPr>
        <p:spPr>
          <a:xfrm>
            <a:off x="5704821" y="246286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8" name="Picture Placeholder 2">
            <a:extLst>
              <a:ext uri="{FF2B5EF4-FFF2-40B4-BE49-F238E27FC236}">
                <a16:creationId xmlns:a16="http://schemas.microsoft.com/office/drawing/2014/main" id="{F5047FAA-2D67-8C54-D972-5689E483F426}"/>
              </a:ext>
            </a:extLst>
          </p:cNvPr>
          <p:cNvSpPr>
            <a:spLocks noGrp="1"/>
          </p:cNvSpPr>
          <p:nvPr>
            <p:ph type="pic" sz="quarter" idx="26" hasCustomPrompt="1"/>
          </p:nvPr>
        </p:nvSpPr>
        <p:spPr>
          <a:xfrm>
            <a:off x="4629921" y="3572291"/>
            <a:ext cx="759113" cy="759113"/>
          </a:xfrm>
        </p:spPr>
        <p:txBody>
          <a:bodyPr lIns="144000"/>
          <a:lstStyle>
            <a:lvl1pPr marL="0" indent="0">
              <a:buNone/>
              <a:defRPr sz="1400"/>
            </a:lvl1pPr>
          </a:lstStyle>
          <a:p>
            <a:r>
              <a:rPr lang="en-US"/>
              <a:t>Icon</a:t>
            </a:r>
          </a:p>
        </p:txBody>
      </p:sp>
      <p:sp>
        <p:nvSpPr>
          <p:cNvPr id="126" name="Text Placeholder 22">
            <a:extLst>
              <a:ext uri="{FF2B5EF4-FFF2-40B4-BE49-F238E27FC236}">
                <a16:creationId xmlns:a16="http://schemas.microsoft.com/office/drawing/2014/main" id="{FCEBECB8-7041-9BA8-933B-3C0F5FF02831}"/>
              </a:ext>
            </a:extLst>
          </p:cNvPr>
          <p:cNvSpPr>
            <a:spLocks noGrp="1"/>
          </p:cNvSpPr>
          <p:nvPr>
            <p:ph type="body" sz="quarter" idx="18" hasCustomPrompt="1"/>
          </p:nvPr>
        </p:nvSpPr>
        <p:spPr>
          <a:xfrm>
            <a:off x="5704822" y="3587071"/>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7" name="Text Placeholder 16">
            <a:extLst>
              <a:ext uri="{FF2B5EF4-FFF2-40B4-BE49-F238E27FC236}">
                <a16:creationId xmlns:a16="http://schemas.microsoft.com/office/drawing/2014/main" id="{DBD55430-B9A6-6E76-5A88-93B8CBAFCF32}"/>
              </a:ext>
            </a:extLst>
          </p:cNvPr>
          <p:cNvSpPr>
            <a:spLocks noGrp="1"/>
          </p:cNvSpPr>
          <p:nvPr>
            <p:ph type="body" sz="quarter" idx="19" hasCustomPrompt="1"/>
          </p:nvPr>
        </p:nvSpPr>
        <p:spPr>
          <a:xfrm>
            <a:off x="5704821" y="3906322"/>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9" name="Picture Placeholder 2">
            <a:extLst>
              <a:ext uri="{FF2B5EF4-FFF2-40B4-BE49-F238E27FC236}">
                <a16:creationId xmlns:a16="http://schemas.microsoft.com/office/drawing/2014/main" id="{155B8295-23B1-4FAB-6989-040F56EEACDD}"/>
              </a:ext>
            </a:extLst>
          </p:cNvPr>
          <p:cNvSpPr>
            <a:spLocks noGrp="1"/>
          </p:cNvSpPr>
          <p:nvPr>
            <p:ph type="pic" sz="quarter" idx="27" hasCustomPrompt="1"/>
          </p:nvPr>
        </p:nvSpPr>
        <p:spPr>
          <a:xfrm>
            <a:off x="4629921" y="5019866"/>
            <a:ext cx="759113" cy="759113"/>
          </a:xfrm>
        </p:spPr>
        <p:txBody>
          <a:bodyPr lIns="144000"/>
          <a:lstStyle>
            <a:lvl1pPr marL="0" indent="0">
              <a:buNone/>
              <a:defRPr sz="1400"/>
            </a:lvl1pPr>
          </a:lstStyle>
          <a:p>
            <a:r>
              <a:rPr lang="en-US"/>
              <a:t>Icon</a:t>
            </a:r>
          </a:p>
        </p:txBody>
      </p:sp>
      <p:sp>
        <p:nvSpPr>
          <p:cNvPr id="128" name="Text Placeholder 22">
            <a:extLst>
              <a:ext uri="{FF2B5EF4-FFF2-40B4-BE49-F238E27FC236}">
                <a16:creationId xmlns:a16="http://schemas.microsoft.com/office/drawing/2014/main" id="{928EC958-013B-F8B1-324A-396A688B6278}"/>
              </a:ext>
            </a:extLst>
          </p:cNvPr>
          <p:cNvSpPr>
            <a:spLocks noGrp="1"/>
          </p:cNvSpPr>
          <p:nvPr>
            <p:ph type="body" sz="quarter" idx="20" hasCustomPrompt="1"/>
          </p:nvPr>
        </p:nvSpPr>
        <p:spPr>
          <a:xfrm>
            <a:off x="5704822" y="5021236"/>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8" name="Text Placeholder 16">
            <a:extLst>
              <a:ext uri="{FF2B5EF4-FFF2-40B4-BE49-F238E27FC236}">
                <a16:creationId xmlns:a16="http://schemas.microsoft.com/office/drawing/2014/main" id="{A305BFC7-1DCB-DA0D-B9D5-073230BAC218}"/>
              </a:ext>
            </a:extLst>
          </p:cNvPr>
          <p:cNvSpPr>
            <a:spLocks noGrp="1"/>
          </p:cNvSpPr>
          <p:nvPr>
            <p:ph type="body" sz="quarter" idx="21" hasCustomPrompt="1"/>
          </p:nvPr>
        </p:nvSpPr>
        <p:spPr>
          <a:xfrm>
            <a:off x="5704821" y="5340487"/>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5" name="TextBox 14">
            <a:extLst>
              <a:ext uri="{FF2B5EF4-FFF2-40B4-BE49-F238E27FC236}">
                <a16:creationId xmlns:a16="http://schemas.microsoft.com/office/drawing/2014/main" id="{DA40CD1A-60BD-05D8-7970-B07C826C1D8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grpSp>
        <p:nvGrpSpPr>
          <p:cNvPr id="40" name="Group 39">
            <a:extLst>
              <a:ext uri="{FF2B5EF4-FFF2-40B4-BE49-F238E27FC236}">
                <a16:creationId xmlns:a16="http://schemas.microsoft.com/office/drawing/2014/main" id="{3DE87ABF-25CF-8431-62CF-3FFD80738F9B}"/>
              </a:ext>
            </a:extLst>
          </p:cNvPr>
          <p:cNvGrpSpPr/>
          <p:nvPr userDrawn="1"/>
        </p:nvGrpSpPr>
        <p:grpSpPr>
          <a:xfrm>
            <a:off x="12290489" y="-1"/>
            <a:ext cx="2910882" cy="6858001"/>
            <a:chOff x="12290489" y="-1"/>
            <a:chExt cx="2910882" cy="6858001"/>
          </a:xfrm>
        </p:grpSpPr>
        <p:sp>
          <p:nvSpPr>
            <p:cNvPr id="41" name="Rectangle 40">
              <a:extLst>
                <a:ext uri="{FF2B5EF4-FFF2-40B4-BE49-F238E27FC236}">
                  <a16:creationId xmlns:a16="http://schemas.microsoft.com/office/drawing/2014/main" id="{6D2679DD-C2E3-4902-3325-4B47DFAAF085}"/>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42" name="TextBox 41">
              <a:extLst>
                <a:ext uri="{FF2B5EF4-FFF2-40B4-BE49-F238E27FC236}">
                  <a16:creationId xmlns:a16="http://schemas.microsoft.com/office/drawing/2014/main" id="{F36F0F7A-971F-2372-FAA5-B802FC235920}"/>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ICON</a:t>
              </a:r>
            </a:p>
          </p:txBody>
        </p:sp>
        <p:cxnSp>
          <p:nvCxnSpPr>
            <p:cNvPr id="43" name="Straight Connector 42">
              <a:extLst>
                <a:ext uri="{FF2B5EF4-FFF2-40B4-BE49-F238E27FC236}">
                  <a16:creationId xmlns:a16="http://schemas.microsoft.com/office/drawing/2014/main" id="{6B46E843-5A05-34E4-E5DB-E1342EB82EB3}"/>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44" name="TextBox 43">
              <a:extLst>
                <a:ext uri="{FF2B5EF4-FFF2-40B4-BE49-F238E27FC236}">
                  <a16:creationId xmlns:a16="http://schemas.microsoft.com/office/drawing/2014/main" id="{3945920A-9738-E290-8B7A-82079F6DCE71}"/>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icon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45" name="TextBox 44">
              <a:extLst>
                <a:ext uri="{FF2B5EF4-FFF2-40B4-BE49-F238E27FC236}">
                  <a16:creationId xmlns:a16="http://schemas.microsoft.com/office/drawing/2014/main" id="{DC2F4233-2F00-409D-78D8-295A21F3D6E5}"/>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46" name="TextBox 45">
              <a:extLst>
                <a:ext uri="{FF2B5EF4-FFF2-40B4-BE49-F238E27FC236}">
                  <a16:creationId xmlns:a16="http://schemas.microsoft.com/office/drawing/2014/main" id="{14D91F72-F9E2-CBF4-A93F-84553C1D0F34}"/>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47" name="TextBox 46">
              <a:extLst>
                <a:ext uri="{FF2B5EF4-FFF2-40B4-BE49-F238E27FC236}">
                  <a16:creationId xmlns:a16="http://schemas.microsoft.com/office/drawing/2014/main" id="{C659C999-5D52-B5F6-4D40-F6352267822F}"/>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icon from the </a:t>
              </a:r>
              <a:b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b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Icon Library</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icon to the placeholder.</a:t>
              </a:r>
            </a:p>
          </p:txBody>
        </p:sp>
        <p:sp>
          <p:nvSpPr>
            <p:cNvPr id="48" name="TextBox 47">
              <a:extLst>
                <a:ext uri="{FF2B5EF4-FFF2-40B4-BE49-F238E27FC236}">
                  <a16:creationId xmlns:a16="http://schemas.microsoft.com/office/drawing/2014/main" id="{B3A82870-1DAE-4B2C-E64F-98E28687F223}"/>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icon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icon.</a:t>
              </a:r>
            </a:p>
          </p:txBody>
        </p:sp>
        <p:sp>
          <p:nvSpPr>
            <p:cNvPr id="49" name="TextBox 48">
              <a:extLst>
                <a:ext uri="{FF2B5EF4-FFF2-40B4-BE49-F238E27FC236}">
                  <a16:creationId xmlns:a16="http://schemas.microsoft.com/office/drawing/2014/main" id="{F364D98D-C602-1607-7BDC-166242F34C21}"/>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icon.</a:t>
              </a:r>
            </a:p>
          </p:txBody>
        </p:sp>
        <p:grpSp>
          <p:nvGrpSpPr>
            <p:cNvPr id="50" name="Group 49">
              <a:extLst>
                <a:ext uri="{FF2B5EF4-FFF2-40B4-BE49-F238E27FC236}">
                  <a16:creationId xmlns:a16="http://schemas.microsoft.com/office/drawing/2014/main" id="{D7F72C51-C576-6C65-A902-5856DA80F937}"/>
                </a:ext>
              </a:extLst>
            </p:cNvPr>
            <p:cNvGrpSpPr/>
            <p:nvPr userDrawn="1"/>
          </p:nvGrpSpPr>
          <p:grpSpPr>
            <a:xfrm>
              <a:off x="12429548" y="3236396"/>
              <a:ext cx="2735151" cy="1280928"/>
              <a:chOff x="9286315" y="6976989"/>
              <a:chExt cx="2735151" cy="1280928"/>
            </a:xfrm>
          </p:grpSpPr>
          <p:sp>
            <p:nvSpPr>
              <p:cNvPr id="61" name="Rectangle 60">
                <a:extLst>
                  <a:ext uri="{FF2B5EF4-FFF2-40B4-BE49-F238E27FC236}">
                    <a16:creationId xmlns:a16="http://schemas.microsoft.com/office/drawing/2014/main" id="{61E56FEF-DBB6-7894-ACC0-CB6658CB12BB}"/>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62" name="TextBox 61">
                <a:extLst>
                  <a:ext uri="{FF2B5EF4-FFF2-40B4-BE49-F238E27FC236}">
                    <a16:creationId xmlns:a16="http://schemas.microsoft.com/office/drawing/2014/main" id="{38DCE2FA-DCB4-E58F-F5A9-424EE64D7FCD}"/>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Graphics</a:t>
                </a:r>
              </a:p>
            </p:txBody>
          </p:sp>
          <p:pic>
            <p:nvPicPr>
              <p:cNvPr id="63" name="Graphic 62">
                <a:extLst>
                  <a:ext uri="{FF2B5EF4-FFF2-40B4-BE49-F238E27FC236}">
                    <a16:creationId xmlns:a16="http://schemas.microsoft.com/office/drawing/2014/main" id="{DB290D33-CE6C-0057-E0D7-FB551ECBA9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64" name="TextBox 63">
                <a:extLst>
                  <a:ext uri="{FF2B5EF4-FFF2-40B4-BE49-F238E27FC236}">
                    <a16:creationId xmlns:a16="http://schemas.microsoft.com/office/drawing/2014/main" id="{D59EAFAF-83E5-63D0-F9F3-E1AA89450684}"/>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icon.</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65" name="Picture 64">
                <a:extLst>
                  <a:ext uri="{FF2B5EF4-FFF2-40B4-BE49-F238E27FC236}">
                    <a16:creationId xmlns:a16="http://schemas.microsoft.com/office/drawing/2014/main" id="{B37ACE1F-225F-2DD2-F040-BD75337547FB}"/>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6" name="TextBox 65">
                <a:extLst>
                  <a:ext uri="{FF2B5EF4-FFF2-40B4-BE49-F238E27FC236}">
                    <a16:creationId xmlns:a16="http://schemas.microsoft.com/office/drawing/2014/main" id="{E5C938B5-65D9-F34A-1EAC-85A88105AC40}"/>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51" name="Group 50">
              <a:extLst>
                <a:ext uri="{FF2B5EF4-FFF2-40B4-BE49-F238E27FC236}">
                  <a16:creationId xmlns:a16="http://schemas.microsoft.com/office/drawing/2014/main" id="{7AE06101-B043-1556-A91B-932DD9FAB5A3}"/>
                </a:ext>
              </a:extLst>
            </p:cNvPr>
            <p:cNvGrpSpPr/>
            <p:nvPr userDrawn="1"/>
          </p:nvGrpSpPr>
          <p:grpSpPr>
            <a:xfrm>
              <a:off x="12429548" y="4543123"/>
              <a:ext cx="2735151" cy="2200108"/>
              <a:chOff x="9538241" y="5155416"/>
              <a:chExt cx="2735151" cy="2200108"/>
            </a:xfrm>
          </p:grpSpPr>
          <p:sp>
            <p:nvSpPr>
              <p:cNvPr id="52" name="Rectangle 51">
                <a:extLst>
                  <a:ext uri="{FF2B5EF4-FFF2-40B4-BE49-F238E27FC236}">
                    <a16:creationId xmlns:a16="http://schemas.microsoft.com/office/drawing/2014/main" id="{94EF8454-9F8C-3428-B289-5265B770D4D6}"/>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53" name="TextBox 52">
                <a:extLst>
                  <a:ext uri="{FF2B5EF4-FFF2-40B4-BE49-F238E27FC236}">
                    <a16:creationId xmlns:a16="http://schemas.microsoft.com/office/drawing/2014/main" id="{D2D732FA-5812-3627-41F5-13EC7BE238A4}"/>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Icons</a:t>
                </a:r>
              </a:p>
            </p:txBody>
          </p:sp>
          <p:pic>
            <p:nvPicPr>
              <p:cNvPr id="54" name="Graphic 53">
                <a:extLst>
                  <a:ext uri="{FF2B5EF4-FFF2-40B4-BE49-F238E27FC236}">
                    <a16:creationId xmlns:a16="http://schemas.microsoft.com/office/drawing/2014/main" id="{C48FD4DE-82F7-241F-D7E4-DA147EC73D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55" name="TextBox 54">
                <a:extLst>
                  <a:ext uri="{FF2B5EF4-FFF2-40B4-BE49-F238E27FC236}">
                    <a16:creationId xmlns:a16="http://schemas.microsoft.com/office/drawing/2014/main" id="{493C554B-F2AE-D182-0BD9-5202CCFD883C}"/>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icon and select “Change Picture”</a:t>
                </a:r>
              </a:p>
            </p:txBody>
          </p:sp>
          <p:sp>
            <p:nvSpPr>
              <p:cNvPr id="56" name="TextBox 55">
                <a:extLst>
                  <a:ext uri="{FF2B5EF4-FFF2-40B4-BE49-F238E27FC236}">
                    <a16:creationId xmlns:a16="http://schemas.microsoft.com/office/drawing/2014/main" id="{4FB370AD-8DC4-4D79-00B8-8F1C501EA957}"/>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7" name="TextBox 56">
                <a:extLst>
                  <a:ext uri="{FF2B5EF4-FFF2-40B4-BE49-F238E27FC236}">
                    <a16:creationId xmlns:a16="http://schemas.microsoft.com/office/drawing/2014/main" id="{627DAD30-D990-7235-92F0-AE0B7B3A9719}"/>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icon to reset the photo placeholder functionality.</a:t>
                </a:r>
              </a:p>
            </p:txBody>
          </p:sp>
          <p:sp>
            <p:nvSpPr>
              <p:cNvPr id="58" name="TextBox 57">
                <a:extLst>
                  <a:ext uri="{FF2B5EF4-FFF2-40B4-BE49-F238E27FC236}">
                    <a16:creationId xmlns:a16="http://schemas.microsoft.com/office/drawing/2014/main" id="{D5454D59-F452-70F9-9FDB-29E108C417A4}"/>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icon as normal.</a:t>
                </a:r>
              </a:p>
            </p:txBody>
          </p:sp>
          <p:cxnSp>
            <p:nvCxnSpPr>
              <p:cNvPr id="59" name="Straight Connector 58">
                <a:extLst>
                  <a:ext uri="{FF2B5EF4-FFF2-40B4-BE49-F238E27FC236}">
                    <a16:creationId xmlns:a16="http://schemas.microsoft.com/office/drawing/2014/main" id="{89D4B714-1611-59E8-1759-044BCAC63592}"/>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60" name="TextBox 59">
                <a:extLst>
                  <a:ext uri="{FF2B5EF4-FFF2-40B4-BE49-F238E27FC236}">
                    <a16:creationId xmlns:a16="http://schemas.microsoft.com/office/drawing/2014/main" id="{B50850A9-4ADE-3CB9-AE35-370AB547571D}"/>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2" name="Footer Placeholder 129">
            <a:extLst>
              <a:ext uri="{FF2B5EF4-FFF2-40B4-BE49-F238E27FC236}">
                <a16:creationId xmlns:a16="http://schemas.microsoft.com/office/drawing/2014/main" id="{9EDA61B2-0A7E-5D71-435C-81C7E432E597}"/>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153488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4" pos="2320" userDrawn="1">
          <p15:clr>
            <a:srgbClr val="FBAE40"/>
          </p15:clr>
        </p15:guide>
        <p15:guide id="15" pos="209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_Light Grey">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Two column layout</a:t>
            </a:r>
            <a:br>
              <a:rPr lang="en-US" dirty="0"/>
            </a:br>
            <a:r>
              <a:rPr lang="en-US" dirty="0"/>
              <a:t>Title 2 lines maximum</a:t>
            </a:r>
            <a:endParaRPr lang="en-CA" dirty="0"/>
          </a:p>
        </p:txBody>
      </p:sp>
      <p:sp>
        <p:nvSpPr>
          <p:cNvPr id="8" name="Picture Placeholder 2">
            <a:extLst>
              <a:ext uri="{FF2B5EF4-FFF2-40B4-BE49-F238E27FC236}">
                <a16:creationId xmlns:a16="http://schemas.microsoft.com/office/drawing/2014/main" id="{BDA827D7-28EB-4441-6CCA-2B0C03B56D27}"/>
              </a:ext>
            </a:extLst>
          </p:cNvPr>
          <p:cNvSpPr>
            <a:spLocks noGrp="1" noChangeAspect="1"/>
          </p:cNvSpPr>
          <p:nvPr>
            <p:ph type="pic" sz="quarter" idx="25" hasCustomPrompt="1"/>
          </p:nvPr>
        </p:nvSpPr>
        <p:spPr>
          <a:xfrm>
            <a:off x="531812" y="1601038"/>
            <a:ext cx="835024" cy="835024"/>
          </a:xfrm>
        </p:spPr>
        <p:txBody>
          <a:bodyPr lIns="144000"/>
          <a:lstStyle>
            <a:lvl1pPr marL="0" indent="0">
              <a:buNone/>
              <a:defRPr sz="1400"/>
            </a:lvl1pPr>
          </a:lstStyle>
          <a:p>
            <a:r>
              <a:rPr lang="en-US"/>
              <a:t>Icon</a:t>
            </a:r>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2489200"/>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9" name="Picture Placeholder 2">
            <a:extLst>
              <a:ext uri="{FF2B5EF4-FFF2-40B4-BE49-F238E27FC236}">
                <a16:creationId xmlns:a16="http://schemas.microsoft.com/office/drawing/2014/main" id="{549703AA-9655-8130-40CE-159745CE956D}"/>
              </a:ext>
            </a:extLst>
          </p:cNvPr>
          <p:cNvSpPr>
            <a:spLocks noGrp="1" noChangeAspect="1"/>
          </p:cNvSpPr>
          <p:nvPr>
            <p:ph type="pic" sz="quarter" idx="33" hasCustomPrompt="1"/>
          </p:nvPr>
        </p:nvSpPr>
        <p:spPr>
          <a:xfrm>
            <a:off x="6240018" y="1601038"/>
            <a:ext cx="835024" cy="835024"/>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2489200"/>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grpSp>
        <p:nvGrpSpPr>
          <p:cNvPr id="4" name="Group 3">
            <a:extLst>
              <a:ext uri="{FF2B5EF4-FFF2-40B4-BE49-F238E27FC236}">
                <a16:creationId xmlns:a16="http://schemas.microsoft.com/office/drawing/2014/main" id="{E73B40A2-055E-A2B0-BFF2-3F99C06D5A4B}"/>
              </a:ext>
            </a:extLst>
          </p:cNvPr>
          <p:cNvGrpSpPr/>
          <p:nvPr userDrawn="1"/>
        </p:nvGrpSpPr>
        <p:grpSpPr>
          <a:xfrm>
            <a:off x="12290489" y="-1"/>
            <a:ext cx="2910882" cy="6858001"/>
            <a:chOff x="12290489" y="-1"/>
            <a:chExt cx="2910882" cy="6858001"/>
          </a:xfrm>
        </p:grpSpPr>
        <p:sp>
          <p:nvSpPr>
            <p:cNvPr id="5" name="Rectangle 4">
              <a:extLst>
                <a:ext uri="{FF2B5EF4-FFF2-40B4-BE49-F238E27FC236}">
                  <a16:creationId xmlns:a16="http://schemas.microsoft.com/office/drawing/2014/main" id="{EDEE752C-E1A4-F697-78F4-D3A984FA9AFE}"/>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13" name="TextBox 12">
              <a:extLst>
                <a:ext uri="{FF2B5EF4-FFF2-40B4-BE49-F238E27FC236}">
                  <a16:creationId xmlns:a16="http://schemas.microsoft.com/office/drawing/2014/main" id="{D6F854B4-791D-298D-82F6-F1E540D94D45}"/>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ICON</a:t>
              </a:r>
            </a:p>
          </p:txBody>
        </p:sp>
        <p:cxnSp>
          <p:nvCxnSpPr>
            <p:cNvPr id="14" name="Straight Connector 13">
              <a:extLst>
                <a:ext uri="{FF2B5EF4-FFF2-40B4-BE49-F238E27FC236}">
                  <a16:creationId xmlns:a16="http://schemas.microsoft.com/office/drawing/2014/main" id="{267F22F2-E4EE-CEDC-B460-36FA6E7CD5C5}"/>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15" name="TextBox 14">
              <a:extLst>
                <a:ext uri="{FF2B5EF4-FFF2-40B4-BE49-F238E27FC236}">
                  <a16:creationId xmlns:a16="http://schemas.microsoft.com/office/drawing/2014/main" id="{85789A14-1EA0-EF0D-54AF-B13D8339D387}"/>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icon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16" name="TextBox 15">
              <a:extLst>
                <a:ext uri="{FF2B5EF4-FFF2-40B4-BE49-F238E27FC236}">
                  <a16:creationId xmlns:a16="http://schemas.microsoft.com/office/drawing/2014/main" id="{755E332A-EF30-A112-697B-F58A11E2ACD9}"/>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17" name="TextBox 16">
              <a:extLst>
                <a:ext uri="{FF2B5EF4-FFF2-40B4-BE49-F238E27FC236}">
                  <a16:creationId xmlns:a16="http://schemas.microsoft.com/office/drawing/2014/main" id="{06428AB7-9A66-D178-754C-96C736142CCB}"/>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18" name="TextBox 17">
              <a:extLst>
                <a:ext uri="{FF2B5EF4-FFF2-40B4-BE49-F238E27FC236}">
                  <a16:creationId xmlns:a16="http://schemas.microsoft.com/office/drawing/2014/main" id="{50B98DCC-649C-7F0A-8855-3B2ABC32E6D5}"/>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icon from the </a:t>
              </a:r>
              <a:b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b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Icon Library</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icon to the placeholder.</a:t>
              </a:r>
            </a:p>
          </p:txBody>
        </p:sp>
        <p:sp>
          <p:nvSpPr>
            <p:cNvPr id="19" name="TextBox 18">
              <a:extLst>
                <a:ext uri="{FF2B5EF4-FFF2-40B4-BE49-F238E27FC236}">
                  <a16:creationId xmlns:a16="http://schemas.microsoft.com/office/drawing/2014/main" id="{6DE41E0E-8A18-AA10-9731-51FAC49D5895}"/>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icon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icon.</a:t>
              </a:r>
            </a:p>
          </p:txBody>
        </p:sp>
        <p:sp>
          <p:nvSpPr>
            <p:cNvPr id="20" name="TextBox 19">
              <a:extLst>
                <a:ext uri="{FF2B5EF4-FFF2-40B4-BE49-F238E27FC236}">
                  <a16:creationId xmlns:a16="http://schemas.microsoft.com/office/drawing/2014/main" id="{CF48917A-AD97-415A-90D7-5893029BFEED}"/>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icon.</a:t>
              </a:r>
            </a:p>
          </p:txBody>
        </p:sp>
        <p:grpSp>
          <p:nvGrpSpPr>
            <p:cNvPr id="21" name="Group 20">
              <a:extLst>
                <a:ext uri="{FF2B5EF4-FFF2-40B4-BE49-F238E27FC236}">
                  <a16:creationId xmlns:a16="http://schemas.microsoft.com/office/drawing/2014/main" id="{484A08CC-B4A7-E637-B3B8-9C7BEC8972CF}"/>
                </a:ext>
              </a:extLst>
            </p:cNvPr>
            <p:cNvGrpSpPr/>
            <p:nvPr userDrawn="1"/>
          </p:nvGrpSpPr>
          <p:grpSpPr>
            <a:xfrm>
              <a:off x="12429548" y="3236396"/>
              <a:ext cx="2735151" cy="1280928"/>
              <a:chOff x="9286315" y="6976989"/>
              <a:chExt cx="2735151" cy="1280928"/>
            </a:xfrm>
          </p:grpSpPr>
          <p:sp>
            <p:nvSpPr>
              <p:cNvPr id="32" name="Rectangle 31">
                <a:extLst>
                  <a:ext uri="{FF2B5EF4-FFF2-40B4-BE49-F238E27FC236}">
                    <a16:creationId xmlns:a16="http://schemas.microsoft.com/office/drawing/2014/main" id="{28618616-B797-3EE5-4427-875C50F617CA}"/>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3" name="TextBox 32">
                <a:extLst>
                  <a:ext uri="{FF2B5EF4-FFF2-40B4-BE49-F238E27FC236}">
                    <a16:creationId xmlns:a16="http://schemas.microsoft.com/office/drawing/2014/main" id="{DD9DFDBF-EA94-773D-3E7F-123BBBCBEDC3}"/>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Graphics</a:t>
                </a:r>
              </a:p>
            </p:txBody>
          </p:sp>
          <p:pic>
            <p:nvPicPr>
              <p:cNvPr id="34" name="Graphic 33">
                <a:extLst>
                  <a:ext uri="{FF2B5EF4-FFF2-40B4-BE49-F238E27FC236}">
                    <a16:creationId xmlns:a16="http://schemas.microsoft.com/office/drawing/2014/main" id="{A222012F-1DEC-198D-C75A-DF86517B51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5" name="TextBox 34">
                <a:extLst>
                  <a:ext uri="{FF2B5EF4-FFF2-40B4-BE49-F238E27FC236}">
                    <a16:creationId xmlns:a16="http://schemas.microsoft.com/office/drawing/2014/main" id="{2D4DDD9F-0948-892E-48F0-9F7CF6859444}"/>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icon.</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36" name="Picture 35">
                <a:extLst>
                  <a:ext uri="{FF2B5EF4-FFF2-40B4-BE49-F238E27FC236}">
                    <a16:creationId xmlns:a16="http://schemas.microsoft.com/office/drawing/2014/main" id="{575D8087-DA52-537B-654B-7335D1A8933D}"/>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4" name="TextBox 63">
                <a:extLst>
                  <a:ext uri="{FF2B5EF4-FFF2-40B4-BE49-F238E27FC236}">
                    <a16:creationId xmlns:a16="http://schemas.microsoft.com/office/drawing/2014/main" id="{9A78683B-4C0B-8A46-28EE-2CCB4517F58A}"/>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22" name="Group 21">
              <a:extLst>
                <a:ext uri="{FF2B5EF4-FFF2-40B4-BE49-F238E27FC236}">
                  <a16:creationId xmlns:a16="http://schemas.microsoft.com/office/drawing/2014/main" id="{2B779AA1-E5B3-C52E-0804-1909427F8692}"/>
                </a:ext>
              </a:extLst>
            </p:cNvPr>
            <p:cNvGrpSpPr/>
            <p:nvPr userDrawn="1"/>
          </p:nvGrpSpPr>
          <p:grpSpPr>
            <a:xfrm>
              <a:off x="12429548" y="4543123"/>
              <a:ext cx="2735151" cy="2200108"/>
              <a:chOff x="9538241" y="5155416"/>
              <a:chExt cx="2735151" cy="2200108"/>
            </a:xfrm>
          </p:grpSpPr>
          <p:sp>
            <p:nvSpPr>
              <p:cNvPr id="23" name="Rectangle 22">
                <a:extLst>
                  <a:ext uri="{FF2B5EF4-FFF2-40B4-BE49-F238E27FC236}">
                    <a16:creationId xmlns:a16="http://schemas.microsoft.com/office/drawing/2014/main" id="{4715FDF0-F4E4-791F-2F02-4CB6CBC1FCBC}"/>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24" name="TextBox 23">
                <a:extLst>
                  <a:ext uri="{FF2B5EF4-FFF2-40B4-BE49-F238E27FC236}">
                    <a16:creationId xmlns:a16="http://schemas.microsoft.com/office/drawing/2014/main" id="{863BBF2E-92AD-D0EE-9CC1-8D77FA473234}"/>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Icons</a:t>
                </a:r>
              </a:p>
            </p:txBody>
          </p:sp>
          <p:pic>
            <p:nvPicPr>
              <p:cNvPr id="25" name="Graphic 24">
                <a:extLst>
                  <a:ext uri="{FF2B5EF4-FFF2-40B4-BE49-F238E27FC236}">
                    <a16:creationId xmlns:a16="http://schemas.microsoft.com/office/drawing/2014/main" id="{B0A35D3F-F060-3B43-E155-E9A443DFE7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6" name="TextBox 25">
                <a:extLst>
                  <a:ext uri="{FF2B5EF4-FFF2-40B4-BE49-F238E27FC236}">
                    <a16:creationId xmlns:a16="http://schemas.microsoft.com/office/drawing/2014/main" id="{FB143D18-DF39-46C9-DAE4-64C09E6C5111}"/>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icon and select “Change Picture”</a:t>
                </a:r>
              </a:p>
            </p:txBody>
          </p:sp>
          <p:sp>
            <p:nvSpPr>
              <p:cNvPr id="27" name="TextBox 26">
                <a:extLst>
                  <a:ext uri="{FF2B5EF4-FFF2-40B4-BE49-F238E27FC236}">
                    <a16:creationId xmlns:a16="http://schemas.microsoft.com/office/drawing/2014/main" id="{8A962D4B-B0AB-F956-4AD2-7A0D8109B74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8" name="TextBox 27">
                <a:extLst>
                  <a:ext uri="{FF2B5EF4-FFF2-40B4-BE49-F238E27FC236}">
                    <a16:creationId xmlns:a16="http://schemas.microsoft.com/office/drawing/2014/main" id="{5C7490AF-2195-0CB4-1238-0DF1D762981D}"/>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icon to reset the photo placeholder functionality.</a:t>
                </a:r>
              </a:p>
            </p:txBody>
          </p:sp>
          <p:sp>
            <p:nvSpPr>
              <p:cNvPr id="29" name="TextBox 28">
                <a:extLst>
                  <a:ext uri="{FF2B5EF4-FFF2-40B4-BE49-F238E27FC236}">
                    <a16:creationId xmlns:a16="http://schemas.microsoft.com/office/drawing/2014/main" id="{6440AADE-636F-2B92-B641-FC0392D663FB}"/>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icon as normal.</a:t>
                </a:r>
              </a:p>
            </p:txBody>
          </p:sp>
          <p:cxnSp>
            <p:nvCxnSpPr>
              <p:cNvPr id="30" name="Straight Connector 29">
                <a:extLst>
                  <a:ext uri="{FF2B5EF4-FFF2-40B4-BE49-F238E27FC236}">
                    <a16:creationId xmlns:a16="http://schemas.microsoft.com/office/drawing/2014/main" id="{102D8CF1-F51D-5520-CD8F-C7DB754030EB}"/>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31" name="TextBox 30">
                <a:extLst>
                  <a:ext uri="{FF2B5EF4-FFF2-40B4-BE49-F238E27FC236}">
                    <a16:creationId xmlns:a16="http://schemas.microsoft.com/office/drawing/2014/main" id="{E22151D4-22CC-F8A9-A66E-6D43C913DBA4}"/>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37" name="TextBox 36">
            <a:extLst>
              <a:ext uri="{FF2B5EF4-FFF2-40B4-BE49-F238E27FC236}">
                <a16:creationId xmlns:a16="http://schemas.microsoft.com/office/drawing/2014/main" id="{ABB5A499-ED11-C92E-A57B-466171995834}"/>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38" name="Footer Placeholder 129">
            <a:extLst>
              <a:ext uri="{FF2B5EF4-FFF2-40B4-BE49-F238E27FC236}">
                <a16:creationId xmlns:a16="http://schemas.microsoft.com/office/drawing/2014/main" id="{8AB6CA01-5453-A297-ACE1-A21DA12BCFFB}"/>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906087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_Light Grey">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Three column layout</a:t>
            </a:r>
            <a:br>
              <a:rPr lang="en-US" dirty="0"/>
            </a:br>
            <a:r>
              <a:rPr lang="en-US" dirty="0"/>
              <a:t>Title 2 lines maximum</a:t>
            </a:r>
            <a:endParaRPr lang="en-CA" dirty="0"/>
          </a:p>
        </p:txBody>
      </p:sp>
      <p:sp>
        <p:nvSpPr>
          <p:cNvPr id="6" name="Picture Placeholder 2">
            <a:extLst>
              <a:ext uri="{FF2B5EF4-FFF2-40B4-BE49-F238E27FC236}">
                <a16:creationId xmlns:a16="http://schemas.microsoft.com/office/drawing/2014/main" id="{029115E3-9D47-7E7E-69DC-D8DCC36D5A95}"/>
              </a:ext>
            </a:extLst>
          </p:cNvPr>
          <p:cNvSpPr>
            <a:spLocks noGrp="1" noChangeAspect="1"/>
          </p:cNvSpPr>
          <p:nvPr>
            <p:ph type="pic" sz="quarter" idx="29" hasCustomPrompt="1"/>
          </p:nvPr>
        </p:nvSpPr>
        <p:spPr>
          <a:xfrm>
            <a:off x="531811" y="1601038"/>
            <a:ext cx="835024" cy="835024"/>
          </a:xfrm>
        </p:spPr>
        <p:txBody>
          <a:bodyPr lIns="144000"/>
          <a:lstStyle>
            <a:lvl1pPr marL="0" indent="0">
              <a:buNone/>
              <a:defRPr sz="1400"/>
            </a:lvl1pPr>
          </a:lstStyle>
          <a:p>
            <a:r>
              <a:rPr lang="en-US"/>
              <a:t>Icon</a:t>
            </a:r>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2489200"/>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139D0396-5251-18D3-6D1D-FB672FB44CDE}"/>
              </a:ext>
            </a:extLst>
          </p:cNvPr>
          <p:cNvSpPr>
            <a:spLocks noGrp="1" noChangeAspect="1"/>
          </p:cNvSpPr>
          <p:nvPr>
            <p:ph type="pic" sz="quarter" idx="45" hasCustomPrompt="1"/>
          </p:nvPr>
        </p:nvSpPr>
        <p:spPr>
          <a:xfrm>
            <a:off x="4340711"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2489200"/>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9" name="Picture Placeholder 2">
            <a:extLst>
              <a:ext uri="{FF2B5EF4-FFF2-40B4-BE49-F238E27FC236}">
                <a16:creationId xmlns:a16="http://schemas.microsoft.com/office/drawing/2014/main" id="{EB49F5C6-BE22-7E23-F398-419AF46EA9C3}"/>
              </a:ext>
            </a:extLst>
          </p:cNvPr>
          <p:cNvSpPr>
            <a:spLocks noGrp="1" noChangeAspect="1"/>
          </p:cNvSpPr>
          <p:nvPr>
            <p:ph type="pic" sz="quarter" idx="48" hasCustomPrompt="1"/>
          </p:nvPr>
        </p:nvSpPr>
        <p:spPr>
          <a:xfrm>
            <a:off x="8149611" y="1601038"/>
            <a:ext cx="835024" cy="835024"/>
          </a:xfrm>
        </p:spPr>
        <p:txBody>
          <a:bodyPr lIns="144000"/>
          <a:lstStyle>
            <a:lvl1pPr marL="0" indent="0">
              <a:buNone/>
              <a:defRPr sz="1400"/>
            </a:lvl1pPr>
          </a:lstStyle>
          <a:p>
            <a:r>
              <a:rPr lang="en-US"/>
              <a:t>Icon</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2489200"/>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grpSp>
        <p:nvGrpSpPr>
          <p:cNvPr id="5" name="Group 4">
            <a:extLst>
              <a:ext uri="{FF2B5EF4-FFF2-40B4-BE49-F238E27FC236}">
                <a16:creationId xmlns:a16="http://schemas.microsoft.com/office/drawing/2014/main" id="{65B3743D-9C24-F821-BD8E-F0F93E26B9DD}"/>
              </a:ext>
            </a:extLst>
          </p:cNvPr>
          <p:cNvGrpSpPr/>
          <p:nvPr userDrawn="1"/>
        </p:nvGrpSpPr>
        <p:grpSpPr>
          <a:xfrm>
            <a:off x="12290489" y="-1"/>
            <a:ext cx="2910882" cy="6858001"/>
            <a:chOff x="12290489" y="-1"/>
            <a:chExt cx="2910882" cy="6858001"/>
          </a:xfrm>
        </p:grpSpPr>
        <p:sp>
          <p:nvSpPr>
            <p:cNvPr id="7" name="Rectangle 6">
              <a:extLst>
                <a:ext uri="{FF2B5EF4-FFF2-40B4-BE49-F238E27FC236}">
                  <a16:creationId xmlns:a16="http://schemas.microsoft.com/office/drawing/2014/main" id="{78ED221D-8725-5420-6ADD-1A518E5DD38D}"/>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8" name="TextBox 7">
              <a:extLst>
                <a:ext uri="{FF2B5EF4-FFF2-40B4-BE49-F238E27FC236}">
                  <a16:creationId xmlns:a16="http://schemas.microsoft.com/office/drawing/2014/main" id="{FB9B9525-CEDA-1294-597D-01D341E152DE}"/>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ICON</a:t>
              </a:r>
            </a:p>
          </p:txBody>
        </p:sp>
        <p:cxnSp>
          <p:nvCxnSpPr>
            <p:cNvPr id="10" name="Straight Connector 9">
              <a:extLst>
                <a:ext uri="{FF2B5EF4-FFF2-40B4-BE49-F238E27FC236}">
                  <a16:creationId xmlns:a16="http://schemas.microsoft.com/office/drawing/2014/main" id="{43E5A438-D8C5-4E45-098A-BEB3ABB62F06}"/>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11" name="TextBox 10">
              <a:extLst>
                <a:ext uri="{FF2B5EF4-FFF2-40B4-BE49-F238E27FC236}">
                  <a16:creationId xmlns:a16="http://schemas.microsoft.com/office/drawing/2014/main" id="{C5EAF0A3-7CF3-7DF9-F0F4-3C56A2782829}"/>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icon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12" name="TextBox 11">
              <a:extLst>
                <a:ext uri="{FF2B5EF4-FFF2-40B4-BE49-F238E27FC236}">
                  <a16:creationId xmlns:a16="http://schemas.microsoft.com/office/drawing/2014/main" id="{DE24736E-4729-087F-E4D8-819A51AED226}"/>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13" name="TextBox 12">
              <a:extLst>
                <a:ext uri="{FF2B5EF4-FFF2-40B4-BE49-F238E27FC236}">
                  <a16:creationId xmlns:a16="http://schemas.microsoft.com/office/drawing/2014/main" id="{A47CAA82-566E-2866-F0C2-66CE1136CA4B}"/>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14" name="TextBox 13">
              <a:extLst>
                <a:ext uri="{FF2B5EF4-FFF2-40B4-BE49-F238E27FC236}">
                  <a16:creationId xmlns:a16="http://schemas.microsoft.com/office/drawing/2014/main" id="{92AEA30F-71D3-9C46-6D87-AB0A6841E8A7}"/>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icon from the </a:t>
              </a:r>
              <a:b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b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Icon Library</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icon to the placeholder.</a:t>
              </a:r>
            </a:p>
          </p:txBody>
        </p:sp>
        <p:sp>
          <p:nvSpPr>
            <p:cNvPr id="15" name="TextBox 14">
              <a:extLst>
                <a:ext uri="{FF2B5EF4-FFF2-40B4-BE49-F238E27FC236}">
                  <a16:creationId xmlns:a16="http://schemas.microsoft.com/office/drawing/2014/main" id="{CB150EA6-46A5-FDAD-CEFA-9DDE9E8E9963}"/>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icon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icon.</a:t>
              </a:r>
            </a:p>
          </p:txBody>
        </p:sp>
        <p:sp>
          <p:nvSpPr>
            <p:cNvPr id="16" name="TextBox 15">
              <a:extLst>
                <a:ext uri="{FF2B5EF4-FFF2-40B4-BE49-F238E27FC236}">
                  <a16:creationId xmlns:a16="http://schemas.microsoft.com/office/drawing/2014/main" id="{90F3F872-94D4-C722-309A-1D6691641FCB}"/>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icon.</a:t>
              </a:r>
            </a:p>
          </p:txBody>
        </p:sp>
        <p:grpSp>
          <p:nvGrpSpPr>
            <p:cNvPr id="17" name="Group 16">
              <a:extLst>
                <a:ext uri="{FF2B5EF4-FFF2-40B4-BE49-F238E27FC236}">
                  <a16:creationId xmlns:a16="http://schemas.microsoft.com/office/drawing/2014/main" id="{68957A1D-3164-7C9A-4797-EBE26C314C3B}"/>
                </a:ext>
              </a:extLst>
            </p:cNvPr>
            <p:cNvGrpSpPr/>
            <p:nvPr userDrawn="1"/>
          </p:nvGrpSpPr>
          <p:grpSpPr>
            <a:xfrm>
              <a:off x="12429548" y="3236396"/>
              <a:ext cx="2735151" cy="1280928"/>
              <a:chOff x="9286315" y="6976989"/>
              <a:chExt cx="2735151" cy="1280928"/>
            </a:xfrm>
          </p:grpSpPr>
          <p:sp>
            <p:nvSpPr>
              <p:cNvPr id="35" name="Rectangle 34">
                <a:extLst>
                  <a:ext uri="{FF2B5EF4-FFF2-40B4-BE49-F238E27FC236}">
                    <a16:creationId xmlns:a16="http://schemas.microsoft.com/office/drawing/2014/main" id="{749A0E7D-BB6C-DC53-5932-E92A9895F94E}"/>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6" name="TextBox 35">
                <a:extLst>
                  <a:ext uri="{FF2B5EF4-FFF2-40B4-BE49-F238E27FC236}">
                    <a16:creationId xmlns:a16="http://schemas.microsoft.com/office/drawing/2014/main" id="{C9EE17A2-D61C-7396-51E8-7875298A2FDD}"/>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Graphics</a:t>
                </a:r>
              </a:p>
            </p:txBody>
          </p:sp>
          <p:pic>
            <p:nvPicPr>
              <p:cNvPr id="37" name="Graphic 36">
                <a:extLst>
                  <a:ext uri="{FF2B5EF4-FFF2-40B4-BE49-F238E27FC236}">
                    <a16:creationId xmlns:a16="http://schemas.microsoft.com/office/drawing/2014/main" id="{CC29DA1D-5C20-3232-7CC7-6EE236625A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8" name="TextBox 37">
                <a:extLst>
                  <a:ext uri="{FF2B5EF4-FFF2-40B4-BE49-F238E27FC236}">
                    <a16:creationId xmlns:a16="http://schemas.microsoft.com/office/drawing/2014/main" id="{3EC6F884-A27E-5CD2-3BC6-0DC73A5EA1E8}"/>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icon.</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39" name="Picture 38">
                <a:extLst>
                  <a:ext uri="{FF2B5EF4-FFF2-40B4-BE49-F238E27FC236}">
                    <a16:creationId xmlns:a16="http://schemas.microsoft.com/office/drawing/2014/main" id="{31A8D6E6-823F-A29B-F2E8-EEED1B2573A7}"/>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0" name="TextBox 129">
                <a:extLst>
                  <a:ext uri="{FF2B5EF4-FFF2-40B4-BE49-F238E27FC236}">
                    <a16:creationId xmlns:a16="http://schemas.microsoft.com/office/drawing/2014/main" id="{D1250832-1357-7685-30D5-6F422478202E}"/>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18" name="Group 17">
              <a:extLst>
                <a:ext uri="{FF2B5EF4-FFF2-40B4-BE49-F238E27FC236}">
                  <a16:creationId xmlns:a16="http://schemas.microsoft.com/office/drawing/2014/main" id="{996BDF38-5D5A-7286-B3D1-D8BC245AB26E}"/>
                </a:ext>
              </a:extLst>
            </p:cNvPr>
            <p:cNvGrpSpPr/>
            <p:nvPr userDrawn="1"/>
          </p:nvGrpSpPr>
          <p:grpSpPr>
            <a:xfrm>
              <a:off x="12429548" y="4543123"/>
              <a:ext cx="2735151" cy="2200108"/>
              <a:chOff x="9538241" y="5155416"/>
              <a:chExt cx="2735151" cy="2200108"/>
            </a:xfrm>
          </p:grpSpPr>
          <p:sp>
            <p:nvSpPr>
              <p:cNvPr id="19" name="Rectangle 18">
                <a:extLst>
                  <a:ext uri="{FF2B5EF4-FFF2-40B4-BE49-F238E27FC236}">
                    <a16:creationId xmlns:a16="http://schemas.microsoft.com/office/drawing/2014/main" id="{52F890FD-3E71-1E19-8156-2B8E77BA5212}"/>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20" name="TextBox 19">
                <a:extLst>
                  <a:ext uri="{FF2B5EF4-FFF2-40B4-BE49-F238E27FC236}">
                    <a16:creationId xmlns:a16="http://schemas.microsoft.com/office/drawing/2014/main" id="{C7C11C8F-7495-936C-44F5-DD49D8356E8A}"/>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Icons</a:t>
                </a:r>
              </a:p>
            </p:txBody>
          </p:sp>
          <p:pic>
            <p:nvPicPr>
              <p:cNvPr id="21" name="Graphic 20">
                <a:extLst>
                  <a:ext uri="{FF2B5EF4-FFF2-40B4-BE49-F238E27FC236}">
                    <a16:creationId xmlns:a16="http://schemas.microsoft.com/office/drawing/2014/main" id="{1DF552A5-0CEA-5C09-A872-E89B8542BD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2" name="TextBox 21">
                <a:extLst>
                  <a:ext uri="{FF2B5EF4-FFF2-40B4-BE49-F238E27FC236}">
                    <a16:creationId xmlns:a16="http://schemas.microsoft.com/office/drawing/2014/main" id="{FE5E19C4-D573-8B8F-CCD4-0E22D31EE626}"/>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icon and select “Change Picture”</a:t>
                </a:r>
              </a:p>
            </p:txBody>
          </p:sp>
          <p:sp>
            <p:nvSpPr>
              <p:cNvPr id="24" name="TextBox 23">
                <a:extLst>
                  <a:ext uri="{FF2B5EF4-FFF2-40B4-BE49-F238E27FC236}">
                    <a16:creationId xmlns:a16="http://schemas.microsoft.com/office/drawing/2014/main" id="{74D58CE0-ED6F-40C6-B10A-55AD6C041AC3}"/>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5" name="TextBox 24">
                <a:extLst>
                  <a:ext uri="{FF2B5EF4-FFF2-40B4-BE49-F238E27FC236}">
                    <a16:creationId xmlns:a16="http://schemas.microsoft.com/office/drawing/2014/main" id="{4C402F46-AF91-7BB6-4204-80F290DEA47F}"/>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icon to reset the photo placeholder functionality.</a:t>
                </a:r>
              </a:p>
            </p:txBody>
          </p:sp>
          <p:sp>
            <p:nvSpPr>
              <p:cNvPr id="32" name="TextBox 31">
                <a:extLst>
                  <a:ext uri="{FF2B5EF4-FFF2-40B4-BE49-F238E27FC236}">
                    <a16:creationId xmlns:a16="http://schemas.microsoft.com/office/drawing/2014/main" id="{3149A399-5087-70A2-6BF5-528867906072}"/>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icon as normal.</a:t>
                </a:r>
              </a:p>
            </p:txBody>
          </p:sp>
          <p:cxnSp>
            <p:nvCxnSpPr>
              <p:cNvPr id="33" name="Straight Connector 32">
                <a:extLst>
                  <a:ext uri="{FF2B5EF4-FFF2-40B4-BE49-F238E27FC236}">
                    <a16:creationId xmlns:a16="http://schemas.microsoft.com/office/drawing/2014/main" id="{137B95FA-9D58-CE66-E3D8-EFB2EC558B8D}"/>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34" name="TextBox 33">
                <a:extLst>
                  <a:ext uri="{FF2B5EF4-FFF2-40B4-BE49-F238E27FC236}">
                    <a16:creationId xmlns:a16="http://schemas.microsoft.com/office/drawing/2014/main" id="{9FAEB621-C4CB-6879-AEA5-BE18B059BCD5}"/>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40" name="TextBox 39">
            <a:extLst>
              <a:ext uri="{FF2B5EF4-FFF2-40B4-BE49-F238E27FC236}">
                <a16:creationId xmlns:a16="http://schemas.microsoft.com/office/drawing/2014/main" id="{0392E8CF-4EBA-5B77-36C9-13FE73A480D8}"/>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1" name="Footer Placeholder 129">
            <a:extLst>
              <a:ext uri="{FF2B5EF4-FFF2-40B4-BE49-F238E27FC236}">
                <a16:creationId xmlns:a16="http://schemas.microsoft.com/office/drawing/2014/main" id="{4F2DD299-A903-7828-25FE-74D2BE487FB1}"/>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72916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_Light Grey">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Four column layout</a:t>
            </a:r>
            <a:br>
              <a:rPr lang="en-US" dirty="0"/>
            </a:br>
            <a:r>
              <a:rPr lang="en-US" dirty="0"/>
              <a:t>Title 2 lines maximum</a:t>
            </a:r>
            <a:endParaRPr lang="en-CA" dirty="0"/>
          </a:p>
        </p:txBody>
      </p:sp>
      <p:sp>
        <p:nvSpPr>
          <p:cNvPr id="4" name="Picture Placeholder 2">
            <a:extLst>
              <a:ext uri="{FF2B5EF4-FFF2-40B4-BE49-F238E27FC236}">
                <a16:creationId xmlns:a16="http://schemas.microsoft.com/office/drawing/2014/main" id="{0AAFB50F-094B-2881-F919-B1EE84ACE5D7}"/>
              </a:ext>
            </a:extLst>
          </p:cNvPr>
          <p:cNvSpPr>
            <a:spLocks noGrp="1" noChangeAspect="1"/>
          </p:cNvSpPr>
          <p:nvPr>
            <p:ph type="pic" sz="quarter" idx="31" hasCustomPrompt="1"/>
          </p:nvPr>
        </p:nvSpPr>
        <p:spPr>
          <a:xfrm>
            <a:off x="531812" y="1601038"/>
            <a:ext cx="835024" cy="835024"/>
          </a:xfrm>
        </p:spPr>
        <p:txBody>
          <a:bodyPr lIns="144000"/>
          <a:lstStyle>
            <a:lvl1pPr marL="0" indent="0">
              <a:buNone/>
              <a:defRPr sz="1400"/>
            </a:lvl1pPr>
          </a:lstStyle>
          <a:p>
            <a:r>
              <a:rPr lang="en-US"/>
              <a:t>Icon</a:t>
            </a:r>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7" name="Picture Placeholder 2">
            <a:extLst>
              <a:ext uri="{FF2B5EF4-FFF2-40B4-BE49-F238E27FC236}">
                <a16:creationId xmlns:a16="http://schemas.microsoft.com/office/drawing/2014/main" id="{7742E333-DAE8-AADC-AB85-E09272B827B3}"/>
              </a:ext>
            </a:extLst>
          </p:cNvPr>
          <p:cNvSpPr>
            <a:spLocks noGrp="1" noChangeAspect="1"/>
          </p:cNvSpPr>
          <p:nvPr>
            <p:ph type="pic" sz="quarter" idx="50" hasCustomPrompt="1"/>
          </p:nvPr>
        </p:nvSpPr>
        <p:spPr>
          <a:xfrm>
            <a:off x="3380247" y="1601038"/>
            <a:ext cx="835024" cy="835024"/>
          </a:xfrm>
        </p:spPr>
        <p:txBody>
          <a:bodyPr lIns="144000"/>
          <a:lstStyle>
            <a:lvl1pPr marL="0" indent="0">
              <a:buNone/>
              <a:defRPr sz="1400"/>
            </a:lvl1pPr>
          </a:lstStyle>
          <a:p>
            <a:r>
              <a:rPr lang="en-US"/>
              <a:t>Icon</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3" name="Picture Placeholder 2">
            <a:extLst>
              <a:ext uri="{FF2B5EF4-FFF2-40B4-BE49-F238E27FC236}">
                <a16:creationId xmlns:a16="http://schemas.microsoft.com/office/drawing/2014/main" id="{49D03249-A3CA-5A91-C717-27E68D6F7831}"/>
              </a:ext>
            </a:extLst>
          </p:cNvPr>
          <p:cNvSpPr>
            <a:spLocks noGrp="1" noChangeAspect="1"/>
          </p:cNvSpPr>
          <p:nvPr>
            <p:ph type="pic" sz="quarter" idx="53" hasCustomPrompt="1"/>
          </p:nvPr>
        </p:nvSpPr>
        <p:spPr>
          <a:xfrm>
            <a:off x="6228682" y="1601038"/>
            <a:ext cx="835024" cy="835024"/>
          </a:xfrm>
        </p:spPr>
        <p:txBody>
          <a:bodyPr lIns="144000"/>
          <a:lstStyle>
            <a:lvl1pPr marL="0" indent="0">
              <a:buNone/>
              <a:defRPr sz="1400"/>
            </a:lvl1pPr>
          </a:lstStyle>
          <a:p>
            <a:r>
              <a:rPr lang="en-US"/>
              <a:t>Icon</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63A76360-B909-3A81-788A-127C2E0DCFCA}"/>
              </a:ext>
            </a:extLst>
          </p:cNvPr>
          <p:cNvSpPr>
            <a:spLocks noGrp="1" noChangeAspect="1"/>
          </p:cNvSpPr>
          <p:nvPr>
            <p:ph type="pic" sz="quarter" idx="56" hasCustomPrompt="1"/>
          </p:nvPr>
        </p:nvSpPr>
        <p:spPr>
          <a:xfrm>
            <a:off x="9077116"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grpSp>
        <p:nvGrpSpPr>
          <p:cNvPr id="5" name="Group 4">
            <a:extLst>
              <a:ext uri="{FF2B5EF4-FFF2-40B4-BE49-F238E27FC236}">
                <a16:creationId xmlns:a16="http://schemas.microsoft.com/office/drawing/2014/main" id="{96180A20-6F5E-927F-D8F6-A44BA15DE6A4}"/>
              </a:ext>
            </a:extLst>
          </p:cNvPr>
          <p:cNvGrpSpPr/>
          <p:nvPr userDrawn="1"/>
        </p:nvGrpSpPr>
        <p:grpSpPr>
          <a:xfrm>
            <a:off x="12290489" y="-1"/>
            <a:ext cx="2910882" cy="6858001"/>
            <a:chOff x="12290489" y="-1"/>
            <a:chExt cx="2910882" cy="6858001"/>
          </a:xfrm>
        </p:grpSpPr>
        <p:sp>
          <p:nvSpPr>
            <p:cNvPr id="7" name="Rectangle 6">
              <a:extLst>
                <a:ext uri="{FF2B5EF4-FFF2-40B4-BE49-F238E27FC236}">
                  <a16:creationId xmlns:a16="http://schemas.microsoft.com/office/drawing/2014/main" id="{BE12012F-EFF8-DEA3-A567-C8652882751D}"/>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8" name="TextBox 7">
              <a:extLst>
                <a:ext uri="{FF2B5EF4-FFF2-40B4-BE49-F238E27FC236}">
                  <a16:creationId xmlns:a16="http://schemas.microsoft.com/office/drawing/2014/main" id="{5667C743-9957-8ABA-735E-39F0DBF2E1EF}"/>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ICON</a:t>
              </a:r>
            </a:p>
          </p:txBody>
        </p:sp>
        <p:cxnSp>
          <p:nvCxnSpPr>
            <p:cNvPr id="9" name="Straight Connector 8">
              <a:extLst>
                <a:ext uri="{FF2B5EF4-FFF2-40B4-BE49-F238E27FC236}">
                  <a16:creationId xmlns:a16="http://schemas.microsoft.com/office/drawing/2014/main" id="{A7970780-BCA8-0498-7CC6-650A37F797C0}"/>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10" name="TextBox 9">
              <a:extLst>
                <a:ext uri="{FF2B5EF4-FFF2-40B4-BE49-F238E27FC236}">
                  <a16:creationId xmlns:a16="http://schemas.microsoft.com/office/drawing/2014/main" id="{21ADBDA4-7D61-CF2E-6378-907CD43E3584}"/>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icon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11" name="TextBox 10">
              <a:extLst>
                <a:ext uri="{FF2B5EF4-FFF2-40B4-BE49-F238E27FC236}">
                  <a16:creationId xmlns:a16="http://schemas.microsoft.com/office/drawing/2014/main" id="{B5816EF0-93C7-2EE3-AFCC-C3DAB7DDA4AC}"/>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12" name="TextBox 11">
              <a:extLst>
                <a:ext uri="{FF2B5EF4-FFF2-40B4-BE49-F238E27FC236}">
                  <a16:creationId xmlns:a16="http://schemas.microsoft.com/office/drawing/2014/main" id="{AF949B1F-B12D-ABBE-06D2-4D6313886D9F}"/>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13" name="TextBox 12">
              <a:extLst>
                <a:ext uri="{FF2B5EF4-FFF2-40B4-BE49-F238E27FC236}">
                  <a16:creationId xmlns:a16="http://schemas.microsoft.com/office/drawing/2014/main" id="{BD87D508-6A96-42E0-EF1A-8F3D267AD189}"/>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icon from the </a:t>
              </a:r>
              <a:b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b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Icon Library</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icon to the placeholder.</a:t>
              </a:r>
            </a:p>
          </p:txBody>
        </p:sp>
        <p:sp>
          <p:nvSpPr>
            <p:cNvPr id="14" name="TextBox 13">
              <a:extLst>
                <a:ext uri="{FF2B5EF4-FFF2-40B4-BE49-F238E27FC236}">
                  <a16:creationId xmlns:a16="http://schemas.microsoft.com/office/drawing/2014/main" id="{8E193CD7-02AA-87E4-83F0-9F2877F38473}"/>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icon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icon.</a:t>
              </a:r>
            </a:p>
          </p:txBody>
        </p:sp>
        <p:sp>
          <p:nvSpPr>
            <p:cNvPr id="20" name="TextBox 19">
              <a:extLst>
                <a:ext uri="{FF2B5EF4-FFF2-40B4-BE49-F238E27FC236}">
                  <a16:creationId xmlns:a16="http://schemas.microsoft.com/office/drawing/2014/main" id="{3C6906C6-174E-51C7-FBA8-97422549FE4C}"/>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icon.</a:t>
              </a:r>
            </a:p>
          </p:txBody>
        </p:sp>
        <p:grpSp>
          <p:nvGrpSpPr>
            <p:cNvPr id="21" name="Group 20">
              <a:extLst>
                <a:ext uri="{FF2B5EF4-FFF2-40B4-BE49-F238E27FC236}">
                  <a16:creationId xmlns:a16="http://schemas.microsoft.com/office/drawing/2014/main" id="{260CE4A8-0F0A-4C75-D776-4A1000990F4B}"/>
                </a:ext>
              </a:extLst>
            </p:cNvPr>
            <p:cNvGrpSpPr/>
            <p:nvPr userDrawn="1"/>
          </p:nvGrpSpPr>
          <p:grpSpPr>
            <a:xfrm>
              <a:off x="12429548" y="3236396"/>
              <a:ext cx="2735151" cy="1280928"/>
              <a:chOff x="9286315" y="6976989"/>
              <a:chExt cx="2735151" cy="1280928"/>
            </a:xfrm>
          </p:grpSpPr>
          <p:sp>
            <p:nvSpPr>
              <p:cNvPr id="38" name="Rectangle 37">
                <a:extLst>
                  <a:ext uri="{FF2B5EF4-FFF2-40B4-BE49-F238E27FC236}">
                    <a16:creationId xmlns:a16="http://schemas.microsoft.com/office/drawing/2014/main" id="{D6DF7B9B-9DDA-C33F-85FF-F83948A401AD}"/>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9" name="TextBox 38">
                <a:extLst>
                  <a:ext uri="{FF2B5EF4-FFF2-40B4-BE49-F238E27FC236}">
                    <a16:creationId xmlns:a16="http://schemas.microsoft.com/office/drawing/2014/main" id="{03EFCB32-9400-C460-757B-A7C79C8D2CDF}"/>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Graphics</a:t>
                </a:r>
              </a:p>
            </p:txBody>
          </p:sp>
          <p:pic>
            <p:nvPicPr>
              <p:cNvPr id="40" name="Graphic 39">
                <a:extLst>
                  <a:ext uri="{FF2B5EF4-FFF2-40B4-BE49-F238E27FC236}">
                    <a16:creationId xmlns:a16="http://schemas.microsoft.com/office/drawing/2014/main" id="{DC83CEE5-722F-4A2A-E4F1-8655BE1B6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41" name="TextBox 40">
                <a:extLst>
                  <a:ext uri="{FF2B5EF4-FFF2-40B4-BE49-F238E27FC236}">
                    <a16:creationId xmlns:a16="http://schemas.microsoft.com/office/drawing/2014/main" id="{6DB9F243-EA42-F273-6F4F-9E735DD7F93F}"/>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icon.</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42" name="Picture 41">
                <a:extLst>
                  <a:ext uri="{FF2B5EF4-FFF2-40B4-BE49-F238E27FC236}">
                    <a16:creationId xmlns:a16="http://schemas.microsoft.com/office/drawing/2014/main" id="{5566EBE2-6A2E-A56C-E7C4-30802C3B8D32}"/>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0" name="TextBox 129">
                <a:extLst>
                  <a:ext uri="{FF2B5EF4-FFF2-40B4-BE49-F238E27FC236}">
                    <a16:creationId xmlns:a16="http://schemas.microsoft.com/office/drawing/2014/main" id="{6D813C75-EA44-DCE1-5697-1962589C9115}"/>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22" name="Group 21">
              <a:extLst>
                <a:ext uri="{FF2B5EF4-FFF2-40B4-BE49-F238E27FC236}">
                  <a16:creationId xmlns:a16="http://schemas.microsoft.com/office/drawing/2014/main" id="{C42BCB3F-53CE-B020-DE2F-6E483C5F107D}"/>
                </a:ext>
              </a:extLst>
            </p:cNvPr>
            <p:cNvGrpSpPr/>
            <p:nvPr userDrawn="1"/>
          </p:nvGrpSpPr>
          <p:grpSpPr>
            <a:xfrm>
              <a:off x="12429548" y="4543123"/>
              <a:ext cx="2735151" cy="2200108"/>
              <a:chOff x="9538241" y="5155416"/>
              <a:chExt cx="2735151" cy="2200108"/>
            </a:xfrm>
          </p:grpSpPr>
          <p:sp>
            <p:nvSpPr>
              <p:cNvPr id="29" name="Rectangle 28">
                <a:extLst>
                  <a:ext uri="{FF2B5EF4-FFF2-40B4-BE49-F238E27FC236}">
                    <a16:creationId xmlns:a16="http://schemas.microsoft.com/office/drawing/2014/main" id="{EED95C38-FD16-63F7-F5F6-7DD1558030AD}"/>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0" name="TextBox 29">
                <a:extLst>
                  <a:ext uri="{FF2B5EF4-FFF2-40B4-BE49-F238E27FC236}">
                    <a16:creationId xmlns:a16="http://schemas.microsoft.com/office/drawing/2014/main" id="{CE8E9BD3-3F87-525E-9458-2359423BE61C}"/>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Icons</a:t>
                </a:r>
              </a:p>
            </p:txBody>
          </p:sp>
          <p:pic>
            <p:nvPicPr>
              <p:cNvPr id="31" name="Graphic 30">
                <a:extLst>
                  <a:ext uri="{FF2B5EF4-FFF2-40B4-BE49-F238E27FC236}">
                    <a16:creationId xmlns:a16="http://schemas.microsoft.com/office/drawing/2014/main" id="{7521EABE-1DDA-C28D-74A2-855EA80B88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32" name="TextBox 31">
                <a:extLst>
                  <a:ext uri="{FF2B5EF4-FFF2-40B4-BE49-F238E27FC236}">
                    <a16:creationId xmlns:a16="http://schemas.microsoft.com/office/drawing/2014/main" id="{11BF9854-367B-CBBA-CD2B-6DBCFB3FEEE3}"/>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icon and select “Change Picture”</a:t>
                </a:r>
              </a:p>
            </p:txBody>
          </p:sp>
          <p:sp>
            <p:nvSpPr>
              <p:cNvPr id="33" name="TextBox 32">
                <a:extLst>
                  <a:ext uri="{FF2B5EF4-FFF2-40B4-BE49-F238E27FC236}">
                    <a16:creationId xmlns:a16="http://schemas.microsoft.com/office/drawing/2014/main" id="{8D80CDF4-B59D-389D-AA20-6E9F5EF00C86}"/>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34" name="TextBox 33">
                <a:extLst>
                  <a:ext uri="{FF2B5EF4-FFF2-40B4-BE49-F238E27FC236}">
                    <a16:creationId xmlns:a16="http://schemas.microsoft.com/office/drawing/2014/main" id="{DD3B16CD-3463-3F49-0200-168C495AFAA2}"/>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icon to reset the photo placeholder functionality.</a:t>
                </a:r>
              </a:p>
            </p:txBody>
          </p:sp>
          <p:sp>
            <p:nvSpPr>
              <p:cNvPr id="35" name="TextBox 34">
                <a:extLst>
                  <a:ext uri="{FF2B5EF4-FFF2-40B4-BE49-F238E27FC236}">
                    <a16:creationId xmlns:a16="http://schemas.microsoft.com/office/drawing/2014/main" id="{792CD33D-4A40-3353-AEB5-343C73AA5C37}"/>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icon as normal.</a:t>
                </a:r>
              </a:p>
            </p:txBody>
          </p:sp>
          <p:cxnSp>
            <p:nvCxnSpPr>
              <p:cNvPr id="36" name="Straight Connector 35">
                <a:extLst>
                  <a:ext uri="{FF2B5EF4-FFF2-40B4-BE49-F238E27FC236}">
                    <a16:creationId xmlns:a16="http://schemas.microsoft.com/office/drawing/2014/main" id="{8D0CB376-99C4-94BA-CF39-CB6040DF6096}"/>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37" name="TextBox 36">
                <a:extLst>
                  <a:ext uri="{FF2B5EF4-FFF2-40B4-BE49-F238E27FC236}">
                    <a16:creationId xmlns:a16="http://schemas.microsoft.com/office/drawing/2014/main" id="{5C8BADC1-8AD4-A9C6-6992-8A3CBF399C7E}"/>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43" name="TextBox 42">
            <a:extLst>
              <a:ext uri="{FF2B5EF4-FFF2-40B4-BE49-F238E27FC236}">
                <a16:creationId xmlns:a16="http://schemas.microsoft.com/office/drawing/2014/main" id="{8DD74316-A844-569C-270B-D1474492F701}"/>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4" name="Footer Placeholder 129">
            <a:extLst>
              <a:ext uri="{FF2B5EF4-FFF2-40B4-BE49-F238E27FC236}">
                <a16:creationId xmlns:a16="http://schemas.microsoft.com/office/drawing/2014/main" id="{2A766D73-91B7-8864-E5AB-5143C9F52493}"/>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4007325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_Light Grey (No Icon)">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Two column layout</a:t>
            </a:r>
            <a:br>
              <a:rPr lang="en-US" dirty="0"/>
            </a:br>
            <a:r>
              <a:rPr lang="en-US" dirty="0"/>
              <a:t>Title 2 lines maximum</a:t>
            </a:r>
            <a:endParaRPr lang="en-CA" dirty="0"/>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1706497"/>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1706497"/>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grpSp>
        <p:nvGrpSpPr>
          <p:cNvPr id="4" name="Group 3">
            <a:extLst>
              <a:ext uri="{FF2B5EF4-FFF2-40B4-BE49-F238E27FC236}">
                <a16:creationId xmlns:a16="http://schemas.microsoft.com/office/drawing/2014/main" id="{E73B40A2-055E-A2B0-BFF2-3F99C06D5A4B}"/>
              </a:ext>
            </a:extLst>
          </p:cNvPr>
          <p:cNvGrpSpPr/>
          <p:nvPr userDrawn="1"/>
        </p:nvGrpSpPr>
        <p:grpSpPr>
          <a:xfrm>
            <a:off x="12290489" y="-1"/>
            <a:ext cx="2910882" cy="6858001"/>
            <a:chOff x="12290489" y="-1"/>
            <a:chExt cx="2910882" cy="6858001"/>
          </a:xfrm>
        </p:grpSpPr>
        <p:sp>
          <p:nvSpPr>
            <p:cNvPr id="5" name="Rectangle 4">
              <a:extLst>
                <a:ext uri="{FF2B5EF4-FFF2-40B4-BE49-F238E27FC236}">
                  <a16:creationId xmlns:a16="http://schemas.microsoft.com/office/drawing/2014/main" id="{EDEE752C-E1A4-F697-78F4-D3A984FA9AFE}"/>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13" name="TextBox 12">
              <a:extLst>
                <a:ext uri="{FF2B5EF4-FFF2-40B4-BE49-F238E27FC236}">
                  <a16:creationId xmlns:a16="http://schemas.microsoft.com/office/drawing/2014/main" id="{D6F854B4-791D-298D-82F6-F1E540D94D45}"/>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ICON</a:t>
              </a:r>
            </a:p>
          </p:txBody>
        </p:sp>
        <p:cxnSp>
          <p:nvCxnSpPr>
            <p:cNvPr id="14" name="Straight Connector 13">
              <a:extLst>
                <a:ext uri="{FF2B5EF4-FFF2-40B4-BE49-F238E27FC236}">
                  <a16:creationId xmlns:a16="http://schemas.microsoft.com/office/drawing/2014/main" id="{267F22F2-E4EE-CEDC-B460-36FA6E7CD5C5}"/>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15" name="TextBox 14">
              <a:extLst>
                <a:ext uri="{FF2B5EF4-FFF2-40B4-BE49-F238E27FC236}">
                  <a16:creationId xmlns:a16="http://schemas.microsoft.com/office/drawing/2014/main" id="{85789A14-1EA0-EF0D-54AF-B13D8339D387}"/>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icon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16" name="TextBox 15">
              <a:extLst>
                <a:ext uri="{FF2B5EF4-FFF2-40B4-BE49-F238E27FC236}">
                  <a16:creationId xmlns:a16="http://schemas.microsoft.com/office/drawing/2014/main" id="{755E332A-EF30-A112-697B-F58A11E2ACD9}"/>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17" name="TextBox 16">
              <a:extLst>
                <a:ext uri="{FF2B5EF4-FFF2-40B4-BE49-F238E27FC236}">
                  <a16:creationId xmlns:a16="http://schemas.microsoft.com/office/drawing/2014/main" id="{06428AB7-9A66-D178-754C-96C736142CCB}"/>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18" name="TextBox 17">
              <a:extLst>
                <a:ext uri="{FF2B5EF4-FFF2-40B4-BE49-F238E27FC236}">
                  <a16:creationId xmlns:a16="http://schemas.microsoft.com/office/drawing/2014/main" id="{50B98DCC-649C-7F0A-8855-3B2ABC32E6D5}"/>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icon from the </a:t>
              </a:r>
              <a:b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b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Icon Library</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icon to the placeholder.</a:t>
              </a:r>
            </a:p>
          </p:txBody>
        </p:sp>
        <p:sp>
          <p:nvSpPr>
            <p:cNvPr id="19" name="TextBox 18">
              <a:extLst>
                <a:ext uri="{FF2B5EF4-FFF2-40B4-BE49-F238E27FC236}">
                  <a16:creationId xmlns:a16="http://schemas.microsoft.com/office/drawing/2014/main" id="{6DE41E0E-8A18-AA10-9731-51FAC49D5895}"/>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icon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icon.</a:t>
              </a:r>
            </a:p>
          </p:txBody>
        </p:sp>
        <p:sp>
          <p:nvSpPr>
            <p:cNvPr id="20" name="TextBox 19">
              <a:extLst>
                <a:ext uri="{FF2B5EF4-FFF2-40B4-BE49-F238E27FC236}">
                  <a16:creationId xmlns:a16="http://schemas.microsoft.com/office/drawing/2014/main" id="{CF48917A-AD97-415A-90D7-5893029BFEED}"/>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icon.</a:t>
              </a:r>
            </a:p>
          </p:txBody>
        </p:sp>
        <p:grpSp>
          <p:nvGrpSpPr>
            <p:cNvPr id="21" name="Group 20">
              <a:extLst>
                <a:ext uri="{FF2B5EF4-FFF2-40B4-BE49-F238E27FC236}">
                  <a16:creationId xmlns:a16="http://schemas.microsoft.com/office/drawing/2014/main" id="{484A08CC-B4A7-E637-B3B8-9C7BEC8972CF}"/>
                </a:ext>
              </a:extLst>
            </p:cNvPr>
            <p:cNvGrpSpPr/>
            <p:nvPr userDrawn="1"/>
          </p:nvGrpSpPr>
          <p:grpSpPr>
            <a:xfrm>
              <a:off x="12429548" y="3236396"/>
              <a:ext cx="2735151" cy="1280928"/>
              <a:chOff x="9286315" y="6976989"/>
              <a:chExt cx="2735151" cy="1280928"/>
            </a:xfrm>
          </p:grpSpPr>
          <p:sp>
            <p:nvSpPr>
              <p:cNvPr id="32" name="Rectangle 31">
                <a:extLst>
                  <a:ext uri="{FF2B5EF4-FFF2-40B4-BE49-F238E27FC236}">
                    <a16:creationId xmlns:a16="http://schemas.microsoft.com/office/drawing/2014/main" id="{28618616-B797-3EE5-4427-875C50F617CA}"/>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3" name="TextBox 32">
                <a:extLst>
                  <a:ext uri="{FF2B5EF4-FFF2-40B4-BE49-F238E27FC236}">
                    <a16:creationId xmlns:a16="http://schemas.microsoft.com/office/drawing/2014/main" id="{DD9DFDBF-EA94-773D-3E7F-123BBBCBEDC3}"/>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Graphics</a:t>
                </a:r>
              </a:p>
            </p:txBody>
          </p:sp>
          <p:pic>
            <p:nvPicPr>
              <p:cNvPr id="34" name="Graphic 33">
                <a:extLst>
                  <a:ext uri="{FF2B5EF4-FFF2-40B4-BE49-F238E27FC236}">
                    <a16:creationId xmlns:a16="http://schemas.microsoft.com/office/drawing/2014/main" id="{A222012F-1DEC-198D-C75A-DF86517B51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5" name="TextBox 34">
                <a:extLst>
                  <a:ext uri="{FF2B5EF4-FFF2-40B4-BE49-F238E27FC236}">
                    <a16:creationId xmlns:a16="http://schemas.microsoft.com/office/drawing/2014/main" id="{2D4DDD9F-0948-892E-48F0-9F7CF6859444}"/>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icon.</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36" name="Picture 35">
                <a:extLst>
                  <a:ext uri="{FF2B5EF4-FFF2-40B4-BE49-F238E27FC236}">
                    <a16:creationId xmlns:a16="http://schemas.microsoft.com/office/drawing/2014/main" id="{575D8087-DA52-537B-654B-7335D1A8933D}"/>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4" name="TextBox 63">
                <a:extLst>
                  <a:ext uri="{FF2B5EF4-FFF2-40B4-BE49-F238E27FC236}">
                    <a16:creationId xmlns:a16="http://schemas.microsoft.com/office/drawing/2014/main" id="{9A78683B-4C0B-8A46-28EE-2CCB4517F58A}"/>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22" name="Group 21">
              <a:extLst>
                <a:ext uri="{FF2B5EF4-FFF2-40B4-BE49-F238E27FC236}">
                  <a16:creationId xmlns:a16="http://schemas.microsoft.com/office/drawing/2014/main" id="{2B779AA1-E5B3-C52E-0804-1909427F8692}"/>
                </a:ext>
              </a:extLst>
            </p:cNvPr>
            <p:cNvGrpSpPr/>
            <p:nvPr userDrawn="1"/>
          </p:nvGrpSpPr>
          <p:grpSpPr>
            <a:xfrm>
              <a:off x="12429548" y="4543123"/>
              <a:ext cx="2735151" cy="2200108"/>
              <a:chOff x="9538241" y="5155416"/>
              <a:chExt cx="2735151" cy="2200108"/>
            </a:xfrm>
          </p:grpSpPr>
          <p:sp>
            <p:nvSpPr>
              <p:cNvPr id="23" name="Rectangle 22">
                <a:extLst>
                  <a:ext uri="{FF2B5EF4-FFF2-40B4-BE49-F238E27FC236}">
                    <a16:creationId xmlns:a16="http://schemas.microsoft.com/office/drawing/2014/main" id="{4715FDF0-F4E4-791F-2F02-4CB6CBC1FCBC}"/>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24" name="TextBox 23">
                <a:extLst>
                  <a:ext uri="{FF2B5EF4-FFF2-40B4-BE49-F238E27FC236}">
                    <a16:creationId xmlns:a16="http://schemas.microsoft.com/office/drawing/2014/main" id="{863BBF2E-92AD-D0EE-9CC1-8D77FA473234}"/>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Icons</a:t>
                </a:r>
              </a:p>
            </p:txBody>
          </p:sp>
          <p:pic>
            <p:nvPicPr>
              <p:cNvPr id="25" name="Graphic 24">
                <a:extLst>
                  <a:ext uri="{FF2B5EF4-FFF2-40B4-BE49-F238E27FC236}">
                    <a16:creationId xmlns:a16="http://schemas.microsoft.com/office/drawing/2014/main" id="{B0A35D3F-F060-3B43-E155-E9A443DFE7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6" name="TextBox 25">
                <a:extLst>
                  <a:ext uri="{FF2B5EF4-FFF2-40B4-BE49-F238E27FC236}">
                    <a16:creationId xmlns:a16="http://schemas.microsoft.com/office/drawing/2014/main" id="{FB143D18-DF39-46C9-DAE4-64C09E6C5111}"/>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icon and select “Change Picture”</a:t>
                </a:r>
              </a:p>
            </p:txBody>
          </p:sp>
          <p:sp>
            <p:nvSpPr>
              <p:cNvPr id="27" name="TextBox 26">
                <a:extLst>
                  <a:ext uri="{FF2B5EF4-FFF2-40B4-BE49-F238E27FC236}">
                    <a16:creationId xmlns:a16="http://schemas.microsoft.com/office/drawing/2014/main" id="{8A962D4B-B0AB-F956-4AD2-7A0D8109B74B}"/>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8" name="TextBox 27">
                <a:extLst>
                  <a:ext uri="{FF2B5EF4-FFF2-40B4-BE49-F238E27FC236}">
                    <a16:creationId xmlns:a16="http://schemas.microsoft.com/office/drawing/2014/main" id="{5C7490AF-2195-0CB4-1238-0DF1D762981D}"/>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icon to reset the photo placeholder functionality.</a:t>
                </a:r>
              </a:p>
            </p:txBody>
          </p:sp>
          <p:sp>
            <p:nvSpPr>
              <p:cNvPr id="29" name="TextBox 28">
                <a:extLst>
                  <a:ext uri="{FF2B5EF4-FFF2-40B4-BE49-F238E27FC236}">
                    <a16:creationId xmlns:a16="http://schemas.microsoft.com/office/drawing/2014/main" id="{6440AADE-636F-2B92-B641-FC0392D663FB}"/>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icon as normal.</a:t>
                </a:r>
              </a:p>
            </p:txBody>
          </p:sp>
          <p:cxnSp>
            <p:nvCxnSpPr>
              <p:cNvPr id="30" name="Straight Connector 29">
                <a:extLst>
                  <a:ext uri="{FF2B5EF4-FFF2-40B4-BE49-F238E27FC236}">
                    <a16:creationId xmlns:a16="http://schemas.microsoft.com/office/drawing/2014/main" id="{102D8CF1-F51D-5520-CD8F-C7DB754030EB}"/>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31" name="TextBox 30">
                <a:extLst>
                  <a:ext uri="{FF2B5EF4-FFF2-40B4-BE49-F238E27FC236}">
                    <a16:creationId xmlns:a16="http://schemas.microsoft.com/office/drawing/2014/main" id="{E22151D4-22CC-F8A9-A66E-6D43C913DBA4}"/>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8" name="TextBox 7">
            <a:extLst>
              <a:ext uri="{FF2B5EF4-FFF2-40B4-BE49-F238E27FC236}">
                <a16:creationId xmlns:a16="http://schemas.microsoft.com/office/drawing/2014/main" id="{CF7EAD4E-C8E6-AFF6-8449-D420EB1E00F4}"/>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9" name="Footer Placeholder 129">
            <a:extLst>
              <a:ext uri="{FF2B5EF4-FFF2-40B4-BE49-F238E27FC236}">
                <a16:creationId xmlns:a16="http://schemas.microsoft.com/office/drawing/2014/main" id="{4A18661E-3D1B-7B88-6D7C-8629F6FA3573}"/>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992037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_Light Grey (No Icon)">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Three column layout</a:t>
            </a:r>
            <a:br>
              <a:rPr lang="en-US" dirty="0"/>
            </a:br>
            <a:r>
              <a:rPr lang="en-US" dirty="0"/>
              <a:t>Title 2 lines maximum</a:t>
            </a:r>
            <a:endParaRPr lang="en-CA" dirty="0"/>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1706497"/>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1706497"/>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1706497"/>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grpSp>
        <p:nvGrpSpPr>
          <p:cNvPr id="5" name="Group 4">
            <a:extLst>
              <a:ext uri="{FF2B5EF4-FFF2-40B4-BE49-F238E27FC236}">
                <a16:creationId xmlns:a16="http://schemas.microsoft.com/office/drawing/2014/main" id="{65B3743D-9C24-F821-BD8E-F0F93E26B9DD}"/>
              </a:ext>
            </a:extLst>
          </p:cNvPr>
          <p:cNvGrpSpPr/>
          <p:nvPr userDrawn="1"/>
        </p:nvGrpSpPr>
        <p:grpSpPr>
          <a:xfrm>
            <a:off x="12290489" y="-1"/>
            <a:ext cx="2910882" cy="6858001"/>
            <a:chOff x="12290489" y="-1"/>
            <a:chExt cx="2910882" cy="6858001"/>
          </a:xfrm>
        </p:grpSpPr>
        <p:sp>
          <p:nvSpPr>
            <p:cNvPr id="7" name="Rectangle 6">
              <a:extLst>
                <a:ext uri="{FF2B5EF4-FFF2-40B4-BE49-F238E27FC236}">
                  <a16:creationId xmlns:a16="http://schemas.microsoft.com/office/drawing/2014/main" id="{78ED221D-8725-5420-6ADD-1A518E5DD38D}"/>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8" name="TextBox 7">
              <a:extLst>
                <a:ext uri="{FF2B5EF4-FFF2-40B4-BE49-F238E27FC236}">
                  <a16:creationId xmlns:a16="http://schemas.microsoft.com/office/drawing/2014/main" id="{FB9B9525-CEDA-1294-597D-01D341E152DE}"/>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ICON</a:t>
              </a:r>
            </a:p>
          </p:txBody>
        </p:sp>
        <p:cxnSp>
          <p:nvCxnSpPr>
            <p:cNvPr id="10" name="Straight Connector 9">
              <a:extLst>
                <a:ext uri="{FF2B5EF4-FFF2-40B4-BE49-F238E27FC236}">
                  <a16:creationId xmlns:a16="http://schemas.microsoft.com/office/drawing/2014/main" id="{43E5A438-D8C5-4E45-098A-BEB3ABB62F06}"/>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11" name="TextBox 10">
              <a:extLst>
                <a:ext uri="{FF2B5EF4-FFF2-40B4-BE49-F238E27FC236}">
                  <a16:creationId xmlns:a16="http://schemas.microsoft.com/office/drawing/2014/main" id="{C5EAF0A3-7CF3-7DF9-F0F4-3C56A2782829}"/>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icon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12" name="TextBox 11">
              <a:extLst>
                <a:ext uri="{FF2B5EF4-FFF2-40B4-BE49-F238E27FC236}">
                  <a16:creationId xmlns:a16="http://schemas.microsoft.com/office/drawing/2014/main" id="{DE24736E-4729-087F-E4D8-819A51AED226}"/>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13" name="TextBox 12">
              <a:extLst>
                <a:ext uri="{FF2B5EF4-FFF2-40B4-BE49-F238E27FC236}">
                  <a16:creationId xmlns:a16="http://schemas.microsoft.com/office/drawing/2014/main" id="{A47CAA82-566E-2866-F0C2-66CE1136CA4B}"/>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14" name="TextBox 13">
              <a:extLst>
                <a:ext uri="{FF2B5EF4-FFF2-40B4-BE49-F238E27FC236}">
                  <a16:creationId xmlns:a16="http://schemas.microsoft.com/office/drawing/2014/main" id="{92AEA30F-71D3-9C46-6D87-AB0A6841E8A7}"/>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icon from the </a:t>
              </a:r>
              <a:b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b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Icon Library</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icon to the placeholder.</a:t>
              </a:r>
            </a:p>
          </p:txBody>
        </p:sp>
        <p:sp>
          <p:nvSpPr>
            <p:cNvPr id="15" name="TextBox 14">
              <a:extLst>
                <a:ext uri="{FF2B5EF4-FFF2-40B4-BE49-F238E27FC236}">
                  <a16:creationId xmlns:a16="http://schemas.microsoft.com/office/drawing/2014/main" id="{CB150EA6-46A5-FDAD-CEFA-9DDE9E8E9963}"/>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icon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icon.</a:t>
              </a:r>
            </a:p>
          </p:txBody>
        </p:sp>
        <p:sp>
          <p:nvSpPr>
            <p:cNvPr id="16" name="TextBox 15">
              <a:extLst>
                <a:ext uri="{FF2B5EF4-FFF2-40B4-BE49-F238E27FC236}">
                  <a16:creationId xmlns:a16="http://schemas.microsoft.com/office/drawing/2014/main" id="{90F3F872-94D4-C722-309A-1D6691641FCB}"/>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icon.</a:t>
              </a:r>
            </a:p>
          </p:txBody>
        </p:sp>
        <p:grpSp>
          <p:nvGrpSpPr>
            <p:cNvPr id="17" name="Group 16">
              <a:extLst>
                <a:ext uri="{FF2B5EF4-FFF2-40B4-BE49-F238E27FC236}">
                  <a16:creationId xmlns:a16="http://schemas.microsoft.com/office/drawing/2014/main" id="{68957A1D-3164-7C9A-4797-EBE26C314C3B}"/>
                </a:ext>
              </a:extLst>
            </p:cNvPr>
            <p:cNvGrpSpPr/>
            <p:nvPr userDrawn="1"/>
          </p:nvGrpSpPr>
          <p:grpSpPr>
            <a:xfrm>
              <a:off x="12429548" y="3236396"/>
              <a:ext cx="2735151" cy="1280928"/>
              <a:chOff x="9286315" y="6976989"/>
              <a:chExt cx="2735151" cy="1280928"/>
            </a:xfrm>
          </p:grpSpPr>
          <p:sp>
            <p:nvSpPr>
              <p:cNvPr id="35" name="Rectangle 34">
                <a:extLst>
                  <a:ext uri="{FF2B5EF4-FFF2-40B4-BE49-F238E27FC236}">
                    <a16:creationId xmlns:a16="http://schemas.microsoft.com/office/drawing/2014/main" id="{749A0E7D-BB6C-DC53-5932-E92A9895F94E}"/>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6" name="TextBox 35">
                <a:extLst>
                  <a:ext uri="{FF2B5EF4-FFF2-40B4-BE49-F238E27FC236}">
                    <a16:creationId xmlns:a16="http://schemas.microsoft.com/office/drawing/2014/main" id="{C9EE17A2-D61C-7396-51E8-7875298A2FDD}"/>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Graphics</a:t>
                </a:r>
              </a:p>
            </p:txBody>
          </p:sp>
          <p:pic>
            <p:nvPicPr>
              <p:cNvPr id="37" name="Graphic 36">
                <a:extLst>
                  <a:ext uri="{FF2B5EF4-FFF2-40B4-BE49-F238E27FC236}">
                    <a16:creationId xmlns:a16="http://schemas.microsoft.com/office/drawing/2014/main" id="{CC29DA1D-5C20-3232-7CC7-6EE236625A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8" name="TextBox 37">
                <a:extLst>
                  <a:ext uri="{FF2B5EF4-FFF2-40B4-BE49-F238E27FC236}">
                    <a16:creationId xmlns:a16="http://schemas.microsoft.com/office/drawing/2014/main" id="{3EC6F884-A27E-5CD2-3BC6-0DC73A5EA1E8}"/>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icon.</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39" name="Picture 38">
                <a:extLst>
                  <a:ext uri="{FF2B5EF4-FFF2-40B4-BE49-F238E27FC236}">
                    <a16:creationId xmlns:a16="http://schemas.microsoft.com/office/drawing/2014/main" id="{31A8D6E6-823F-A29B-F2E8-EEED1B2573A7}"/>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0" name="TextBox 129">
                <a:extLst>
                  <a:ext uri="{FF2B5EF4-FFF2-40B4-BE49-F238E27FC236}">
                    <a16:creationId xmlns:a16="http://schemas.microsoft.com/office/drawing/2014/main" id="{D1250832-1357-7685-30D5-6F422478202E}"/>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18" name="Group 17">
              <a:extLst>
                <a:ext uri="{FF2B5EF4-FFF2-40B4-BE49-F238E27FC236}">
                  <a16:creationId xmlns:a16="http://schemas.microsoft.com/office/drawing/2014/main" id="{996BDF38-5D5A-7286-B3D1-D8BC245AB26E}"/>
                </a:ext>
              </a:extLst>
            </p:cNvPr>
            <p:cNvGrpSpPr/>
            <p:nvPr userDrawn="1"/>
          </p:nvGrpSpPr>
          <p:grpSpPr>
            <a:xfrm>
              <a:off x="12429548" y="4543123"/>
              <a:ext cx="2735151" cy="2200108"/>
              <a:chOff x="9538241" y="5155416"/>
              <a:chExt cx="2735151" cy="2200108"/>
            </a:xfrm>
          </p:grpSpPr>
          <p:sp>
            <p:nvSpPr>
              <p:cNvPr id="19" name="Rectangle 18">
                <a:extLst>
                  <a:ext uri="{FF2B5EF4-FFF2-40B4-BE49-F238E27FC236}">
                    <a16:creationId xmlns:a16="http://schemas.microsoft.com/office/drawing/2014/main" id="{52F890FD-3E71-1E19-8156-2B8E77BA5212}"/>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20" name="TextBox 19">
                <a:extLst>
                  <a:ext uri="{FF2B5EF4-FFF2-40B4-BE49-F238E27FC236}">
                    <a16:creationId xmlns:a16="http://schemas.microsoft.com/office/drawing/2014/main" id="{C7C11C8F-7495-936C-44F5-DD49D8356E8A}"/>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Icons</a:t>
                </a:r>
              </a:p>
            </p:txBody>
          </p:sp>
          <p:pic>
            <p:nvPicPr>
              <p:cNvPr id="21" name="Graphic 20">
                <a:extLst>
                  <a:ext uri="{FF2B5EF4-FFF2-40B4-BE49-F238E27FC236}">
                    <a16:creationId xmlns:a16="http://schemas.microsoft.com/office/drawing/2014/main" id="{1DF552A5-0CEA-5C09-A872-E89B8542BD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2" name="TextBox 21">
                <a:extLst>
                  <a:ext uri="{FF2B5EF4-FFF2-40B4-BE49-F238E27FC236}">
                    <a16:creationId xmlns:a16="http://schemas.microsoft.com/office/drawing/2014/main" id="{FE5E19C4-D573-8B8F-CCD4-0E22D31EE626}"/>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icon and select “Change Picture”</a:t>
                </a:r>
              </a:p>
            </p:txBody>
          </p:sp>
          <p:sp>
            <p:nvSpPr>
              <p:cNvPr id="24" name="TextBox 23">
                <a:extLst>
                  <a:ext uri="{FF2B5EF4-FFF2-40B4-BE49-F238E27FC236}">
                    <a16:creationId xmlns:a16="http://schemas.microsoft.com/office/drawing/2014/main" id="{74D58CE0-ED6F-40C6-B10A-55AD6C041AC3}"/>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5" name="TextBox 24">
                <a:extLst>
                  <a:ext uri="{FF2B5EF4-FFF2-40B4-BE49-F238E27FC236}">
                    <a16:creationId xmlns:a16="http://schemas.microsoft.com/office/drawing/2014/main" id="{4C402F46-AF91-7BB6-4204-80F290DEA47F}"/>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icon to reset the photo placeholder functionality.</a:t>
                </a:r>
              </a:p>
            </p:txBody>
          </p:sp>
          <p:sp>
            <p:nvSpPr>
              <p:cNvPr id="32" name="TextBox 31">
                <a:extLst>
                  <a:ext uri="{FF2B5EF4-FFF2-40B4-BE49-F238E27FC236}">
                    <a16:creationId xmlns:a16="http://schemas.microsoft.com/office/drawing/2014/main" id="{3149A399-5087-70A2-6BF5-528867906072}"/>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icon as normal.</a:t>
                </a:r>
              </a:p>
            </p:txBody>
          </p:sp>
          <p:cxnSp>
            <p:nvCxnSpPr>
              <p:cNvPr id="33" name="Straight Connector 32">
                <a:extLst>
                  <a:ext uri="{FF2B5EF4-FFF2-40B4-BE49-F238E27FC236}">
                    <a16:creationId xmlns:a16="http://schemas.microsoft.com/office/drawing/2014/main" id="{137B95FA-9D58-CE66-E3D8-EFB2EC558B8D}"/>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34" name="TextBox 33">
                <a:extLst>
                  <a:ext uri="{FF2B5EF4-FFF2-40B4-BE49-F238E27FC236}">
                    <a16:creationId xmlns:a16="http://schemas.microsoft.com/office/drawing/2014/main" id="{9FAEB621-C4CB-6879-AEA5-BE18B059BCD5}"/>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6" name="TextBox 5">
            <a:extLst>
              <a:ext uri="{FF2B5EF4-FFF2-40B4-BE49-F238E27FC236}">
                <a16:creationId xmlns:a16="http://schemas.microsoft.com/office/drawing/2014/main" id="{82DCB28E-68DE-17ED-C9B8-E6FF6EACCE7A}"/>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26" name="Footer Placeholder 129">
            <a:extLst>
              <a:ext uri="{FF2B5EF4-FFF2-40B4-BE49-F238E27FC236}">
                <a16:creationId xmlns:a16="http://schemas.microsoft.com/office/drawing/2014/main" id="{9180D2B5-B1C4-633A-A68E-3649813F0AA4}"/>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904014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Photo_Dark Blue">
    <p:bg>
      <p:bgPr>
        <a:solidFill>
          <a:schemeClr val="accent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7E7F3CFB-9BFC-B97E-E28E-E1CC3CEB589E}"/>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 name="Title 2">
            <a:extLst>
              <a:ext uri="{FF2B5EF4-FFF2-40B4-BE49-F238E27FC236}">
                <a16:creationId xmlns:a16="http://schemas.microsoft.com/office/drawing/2014/main" id="{89B859C2-4BEA-9848-AC63-40AF86018B01}"/>
              </a:ext>
            </a:extLst>
          </p:cNvPr>
          <p:cNvSpPr>
            <a:spLocks noGrp="1"/>
          </p:cNvSpPr>
          <p:nvPr>
            <p:ph type="title" hasCustomPrompt="1"/>
          </p:nvPr>
        </p:nvSpPr>
        <p:spPr bwMode="gray">
          <a:xfrm>
            <a:off x="515939" y="1628775"/>
            <a:ext cx="4787900" cy="2160588"/>
          </a:xfrm>
        </p:spPr>
        <p:txBody>
          <a:bodyPr wrap="square"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sp>
        <p:nvSpPr>
          <p:cNvPr id="6" name="Picture Placeholder 5">
            <a:extLst>
              <a:ext uri="{FF2B5EF4-FFF2-40B4-BE49-F238E27FC236}">
                <a16:creationId xmlns:a16="http://schemas.microsoft.com/office/drawing/2014/main" id="{A653871A-ABE6-AE14-4749-BCCA9C632B11}"/>
              </a:ext>
            </a:extLst>
          </p:cNvPr>
          <p:cNvSpPr>
            <a:spLocks noGrp="1" noChangeAspect="1"/>
          </p:cNvSpPr>
          <p:nvPr>
            <p:ph type="pic" sz="quarter" idx="12" hasCustomPrompt="1"/>
          </p:nvPr>
        </p:nvSpPr>
        <p:spPr>
          <a:xfrm>
            <a:off x="6448428" y="0"/>
            <a:ext cx="5743572" cy="6858000"/>
          </a:xfrm>
          <a:custGeom>
            <a:avLst/>
            <a:gdLst>
              <a:gd name="connsiteX0" fmla="*/ 1678722 w 5743572"/>
              <a:gd name="connsiteY0" fmla="*/ 0 h 6858000"/>
              <a:gd name="connsiteX1" fmla="*/ 5743572 w 5743572"/>
              <a:gd name="connsiteY1" fmla="*/ 0 h 6858000"/>
              <a:gd name="connsiteX2" fmla="*/ 5743572 w 5743572"/>
              <a:gd name="connsiteY2" fmla="*/ 6858000 h 6858000"/>
              <a:gd name="connsiteX3" fmla="*/ 1672152 w 5743572"/>
              <a:gd name="connsiteY3" fmla="*/ 6858000 h 6858000"/>
              <a:gd name="connsiteX4" fmla="*/ 1582239 w 5743572"/>
              <a:gd name="connsiteY4" fmla="*/ 6787328 h 6858000"/>
              <a:gd name="connsiteX5" fmla="*/ 0 w 5743572"/>
              <a:gd name="connsiteY5" fmla="*/ 3431582 h 6858000"/>
              <a:gd name="connsiteX6" fmla="*/ 1582239 w 5743572"/>
              <a:gd name="connsiteY6" fmla="*/ 758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572" h="6858000">
                <a:moveTo>
                  <a:pt x="1678722" y="0"/>
                </a:moveTo>
                <a:lnTo>
                  <a:pt x="5743572" y="0"/>
                </a:lnTo>
                <a:lnTo>
                  <a:pt x="5743572" y="6858000"/>
                </a:lnTo>
                <a:lnTo>
                  <a:pt x="1672152" y="6858000"/>
                </a:lnTo>
                <a:lnTo>
                  <a:pt x="1582239" y="6787328"/>
                </a:lnTo>
                <a:cubicBezTo>
                  <a:pt x="615926" y="5989694"/>
                  <a:pt x="0" y="4782581"/>
                  <a:pt x="0" y="3431582"/>
                </a:cubicBezTo>
                <a:cubicBezTo>
                  <a:pt x="0" y="2080583"/>
                  <a:pt x="615926" y="873471"/>
                  <a:pt x="1582239" y="75837"/>
                </a:cubicBezTo>
                <a:close/>
              </a:path>
            </a:pathLst>
          </a:custGeom>
          <a:noFill/>
        </p:spPr>
        <p:txBody>
          <a:bodyPr wrap="square" lIns="360000" rIns="0" bIns="1440000" anchor="ctr">
            <a:no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2800" kern="1200" baseline="0" dirty="0">
                <a:solidFill>
                  <a:schemeClr val="tx2"/>
                </a:solidFill>
                <a:latin typeface="+mj-lt"/>
                <a:ea typeface="+mn-ea"/>
                <a:cs typeface="+mn-cs"/>
              </a:defRPr>
            </a:lvl1pPr>
          </a:lstStyle>
          <a:p>
            <a:r>
              <a:rPr lang="en-US"/>
              <a:t>Click the icon to insert photo</a:t>
            </a:r>
          </a:p>
        </p:txBody>
      </p:sp>
      <p:grpSp>
        <p:nvGrpSpPr>
          <p:cNvPr id="69" name="Group 68">
            <a:extLst>
              <a:ext uri="{FF2B5EF4-FFF2-40B4-BE49-F238E27FC236}">
                <a16:creationId xmlns:a16="http://schemas.microsoft.com/office/drawing/2014/main" id="{D01F1EB7-3875-6F2E-6810-8D4458FCF0B0}"/>
              </a:ext>
            </a:extLst>
          </p:cNvPr>
          <p:cNvGrpSpPr/>
          <p:nvPr userDrawn="1"/>
        </p:nvGrpSpPr>
        <p:grpSpPr>
          <a:xfrm>
            <a:off x="12290489" y="-1"/>
            <a:ext cx="2910882" cy="6858001"/>
            <a:chOff x="12290489" y="-1"/>
            <a:chExt cx="2910882" cy="6858001"/>
          </a:xfrm>
        </p:grpSpPr>
        <p:sp>
          <p:nvSpPr>
            <p:cNvPr id="70" name="Rectangle 69">
              <a:extLst>
                <a:ext uri="{FF2B5EF4-FFF2-40B4-BE49-F238E27FC236}">
                  <a16:creationId xmlns:a16="http://schemas.microsoft.com/office/drawing/2014/main" id="{910B572A-6F6C-AE6E-92A2-01DEA3B384B1}"/>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71" name="TextBox 70">
              <a:extLst>
                <a:ext uri="{FF2B5EF4-FFF2-40B4-BE49-F238E27FC236}">
                  <a16:creationId xmlns:a16="http://schemas.microsoft.com/office/drawing/2014/main" id="{2721C162-E5A5-870C-BEF7-D2E5976CCF2B}"/>
                </a:ext>
              </a:extLst>
            </p:cNvPr>
            <p:cNvSpPr txBox="1"/>
            <p:nvPr userDrawn="1"/>
          </p:nvSpPr>
          <p:spPr>
            <a:xfrm>
              <a:off x="12449814" y="173148"/>
              <a:ext cx="1534074"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IMAGE</a:t>
              </a:r>
            </a:p>
          </p:txBody>
        </p:sp>
        <p:cxnSp>
          <p:nvCxnSpPr>
            <p:cNvPr id="72" name="Straight Connector 71">
              <a:extLst>
                <a:ext uri="{FF2B5EF4-FFF2-40B4-BE49-F238E27FC236}">
                  <a16:creationId xmlns:a16="http://schemas.microsoft.com/office/drawing/2014/main" id="{77C2ED05-B79A-2483-18C7-4D808AC45261}"/>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C223D940-A19F-7D58-BE9D-084303740E00}"/>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image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74" name="TextBox 73">
              <a:extLst>
                <a:ext uri="{FF2B5EF4-FFF2-40B4-BE49-F238E27FC236}">
                  <a16:creationId xmlns:a16="http://schemas.microsoft.com/office/drawing/2014/main" id="{5A536D75-7601-C857-68EF-8862CC5D10FD}"/>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75" name="TextBox 74">
              <a:extLst>
                <a:ext uri="{FF2B5EF4-FFF2-40B4-BE49-F238E27FC236}">
                  <a16:creationId xmlns:a16="http://schemas.microsoft.com/office/drawing/2014/main" id="{82597C60-F330-194D-A5B5-F6F78B4B6FA1}"/>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76" name="TextBox 75">
              <a:extLst>
                <a:ext uri="{FF2B5EF4-FFF2-40B4-BE49-F238E27FC236}">
                  <a16:creationId xmlns:a16="http://schemas.microsoft.com/office/drawing/2014/main" id="{89CCF034-C9C9-597E-046F-ED3CBC6E3DDF}"/>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images from the </a:t>
              </a:r>
              <a:r>
                <a:rPr lang="en-US">
                  <a:solidFill>
                    <a:schemeClr val="accent1"/>
                  </a:solidFill>
                  <a:latin typeface="Aptos" panose="020B0004020202020204" pitchFamily="34" charset="0"/>
                  <a:cs typeface="Aparajita" panose="02020603050405020304" pitchFamily="18" charset="0"/>
                </a:rPr>
                <a:t>Qualcomm Brand Portal</a:t>
              </a:r>
            </a:p>
            <a:p>
              <a:pPr lvl="0">
                <a:spcBef>
                  <a:spcPts val="700"/>
                </a:spcBef>
              </a:pPr>
              <a:r>
                <a:rPr lang="en-US">
                  <a:latin typeface="Aptos" panose="020B0004020202020204" pitchFamily="34" charset="0"/>
                  <a:cs typeface="Aparajita" panose="02020603050405020304" pitchFamily="18" charset="0"/>
                </a:rPr>
                <a:t>Add the image to the placeholder.</a:t>
              </a:r>
            </a:p>
          </p:txBody>
        </p:sp>
        <p:sp>
          <p:nvSpPr>
            <p:cNvPr id="77" name="TextBox 76">
              <a:extLst>
                <a:ext uri="{FF2B5EF4-FFF2-40B4-BE49-F238E27FC236}">
                  <a16:creationId xmlns:a16="http://schemas.microsoft.com/office/drawing/2014/main" id="{EEADB430-BFDD-4691-9AE8-139AC2026205}"/>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image placeholder.</a:t>
              </a:r>
            </a:p>
            <a:p>
              <a:pPr lvl="1">
                <a:buNone/>
              </a:pPr>
              <a:r>
                <a:rPr lang="en-US" sz="1050">
                  <a:latin typeface="Aptos" panose="020B0004020202020204" pitchFamily="34" charset="0"/>
                  <a:cs typeface="Aparajita" panose="02020603050405020304" pitchFamily="18" charset="0"/>
                </a:rPr>
                <a:t>Right-click or use keyboard shortcuts to paste the image.</a:t>
              </a:r>
            </a:p>
          </p:txBody>
        </p:sp>
        <p:sp>
          <p:nvSpPr>
            <p:cNvPr id="78" name="TextBox 77">
              <a:extLst>
                <a:ext uri="{FF2B5EF4-FFF2-40B4-BE49-F238E27FC236}">
                  <a16:creationId xmlns:a16="http://schemas.microsoft.com/office/drawing/2014/main" id="{898460C8-78EA-91E4-834D-F15A8E2FD6C7}"/>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image.</a:t>
              </a:r>
            </a:p>
          </p:txBody>
        </p:sp>
        <p:grpSp>
          <p:nvGrpSpPr>
            <p:cNvPr id="79" name="Group 78">
              <a:extLst>
                <a:ext uri="{FF2B5EF4-FFF2-40B4-BE49-F238E27FC236}">
                  <a16:creationId xmlns:a16="http://schemas.microsoft.com/office/drawing/2014/main" id="{0B0828C1-C99F-F3B8-00AD-2B9E20E5ECAB}"/>
                </a:ext>
              </a:extLst>
            </p:cNvPr>
            <p:cNvGrpSpPr/>
            <p:nvPr userDrawn="1"/>
          </p:nvGrpSpPr>
          <p:grpSpPr>
            <a:xfrm>
              <a:off x="12429548" y="3236396"/>
              <a:ext cx="2735151" cy="1280928"/>
              <a:chOff x="9286315" y="6976989"/>
              <a:chExt cx="2735151" cy="1280928"/>
            </a:xfrm>
          </p:grpSpPr>
          <p:sp>
            <p:nvSpPr>
              <p:cNvPr id="90" name="Rectangle 89">
                <a:extLst>
                  <a:ext uri="{FF2B5EF4-FFF2-40B4-BE49-F238E27FC236}">
                    <a16:creationId xmlns:a16="http://schemas.microsoft.com/office/drawing/2014/main" id="{BCA9A0D3-18C9-EB84-F3B0-D4932A927440}"/>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91" name="TextBox 90">
                <a:extLst>
                  <a:ext uri="{FF2B5EF4-FFF2-40B4-BE49-F238E27FC236}">
                    <a16:creationId xmlns:a16="http://schemas.microsoft.com/office/drawing/2014/main" id="{A63B7FDA-EDC1-2420-ECDD-ADF1CFFC431D}"/>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Images</a:t>
                </a:r>
              </a:p>
            </p:txBody>
          </p:sp>
          <p:pic>
            <p:nvPicPr>
              <p:cNvPr id="92" name="Graphic 91">
                <a:extLst>
                  <a:ext uri="{FF2B5EF4-FFF2-40B4-BE49-F238E27FC236}">
                    <a16:creationId xmlns:a16="http://schemas.microsoft.com/office/drawing/2014/main" id="{FE7532BB-EDFB-CC6D-0216-A249193538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93" name="TextBox 92">
                <a:extLst>
                  <a:ext uri="{FF2B5EF4-FFF2-40B4-BE49-F238E27FC236}">
                    <a16:creationId xmlns:a16="http://schemas.microsoft.com/office/drawing/2014/main" id="{BF07FF1C-692A-1113-3BA8-468E6AC5B66E}"/>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94" name="Picture 93">
                <a:extLst>
                  <a:ext uri="{FF2B5EF4-FFF2-40B4-BE49-F238E27FC236}">
                    <a16:creationId xmlns:a16="http://schemas.microsoft.com/office/drawing/2014/main" id="{916609B1-3E3C-9817-C94D-240B7C8E1648}"/>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95" name="TextBox 94">
                <a:extLst>
                  <a:ext uri="{FF2B5EF4-FFF2-40B4-BE49-F238E27FC236}">
                    <a16:creationId xmlns:a16="http://schemas.microsoft.com/office/drawing/2014/main" id="{DF229F99-26B7-F915-0AD2-D7E144ACEFE6}"/>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80" name="Group 79">
              <a:extLst>
                <a:ext uri="{FF2B5EF4-FFF2-40B4-BE49-F238E27FC236}">
                  <a16:creationId xmlns:a16="http://schemas.microsoft.com/office/drawing/2014/main" id="{202797B2-52D9-3B3F-B1DF-CAC764192258}"/>
                </a:ext>
              </a:extLst>
            </p:cNvPr>
            <p:cNvGrpSpPr/>
            <p:nvPr userDrawn="1"/>
          </p:nvGrpSpPr>
          <p:grpSpPr>
            <a:xfrm>
              <a:off x="12429548" y="4543123"/>
              <a:ext cx="2735151" cy="2200108"/>
              <a:chOff x="9538241" y="5155416"/>
              <a:chExt cx="2735151" cy="2200108"/>
            </a:xfrm>
          </p:grpSpPr>
          <p:sp>
            <p:nvSpPr>
              <p:cNvPr id="81" name="Rectangle 80">
                <a:extLst>
                  <a:ext uri="{FF2B5EF4-FFF2-40B4-BE49-F238E27FC236}">
                    <a16:creationId xmlns:a16="http://schemas.microsoft.com/office/drawing/2014/main" id="{0E0036C0-7960-CA85-022B-1746BF93DB5E}"/>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82" name="TextBox 81">
                <a:extLst>
                  <a:ext uri="{FF2B5EF4-FFF2-40B4-BE49-F238E27FC236}">
                    <a16:creationId xmlns:a16="http://schemas.microsoft.com/office/drawing/2014/main" id="{9AD4720B-5134-EBDB-479F-4AEFD7808B7C}"/>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Images</a:t>
                </a:r>
              </a:p>
            </p:txBody>
          </p:sp>
          <p:pic>
            <p:nvPicPr>
              <p:cNvPr id="83" name="Graphic 82">
                <a:extLst>
                  <a:ext uri="{FF2B5EF4-FFF2-40B4-BE49-F238E27FC236}">
                    <a16:creationId xmlns:a16="http://schemas.microsoft.com/office/drawing/2014/main" id="{723941AD-9419-FC12-D18A-F0C2092116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84" name="TextBox 83">
                <a:extLst>
                  <a:ext uri="{FF2B5EF4-FFF2-40B4-BE49-F238E27FC236}">
                    <a16:creationId xmlns:a16="http://schemas.microsoft.com/office/drawing/2014/main" id="{2AFC8782-1651-9B42-E469-1DB05A7BCB5E}"/>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image and select “Change Picture”</a:t>
                </a:r>
              </a:p>
            </p:txBody>
          </p:sp>
          <p:sp>
            <p:nvSpPr>
              <p:cNvPr id="85" name="TextBox 84">
                <a:extLst>
                  <a:ext uri="{FF2B5EF4-FFF2-40B4-BE49-F238E27FC236}">
                    <a16:creationId xmlns:a16="http://schemas.microsoft.com/office/drawing/2014/main" id="{213BFA95-8984-E338-F0AF-77F8051174B7}"/>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86" name="TextBox 85">
                <a:extLst>
                  <a:ext uri="{FF2B5EF4-FFF2-40B4-BE49-F238E27FC236}">
                    <a16:creationId xmlns:a16="http://schemas.microsoft.com/office/drawing/2014/main" id="{DD27BFE6-06FF-B3CE-A08D-6B5E84B42A9F}"/>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87" name="TextBox 86">
                <a:extLst>
                  <a:ext uri="{FF2B5EF4-FFF2-40B4-BE49-F238E27FC236}">
                    <a16:creationId xmlns:a16="http://schemas.microsoft.com/office/drawing/2014/main" id="{988BAC7E-BD8C-BBD4-F01A-A5234672389F}"/>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image as normal.</a:t>
                </a:r>
              </a:p>
            </p:txBody>
          </p:sp>
          <p:cxnSp>
            <p:nvCxnSpPr>
              <p:cNvPr id="88" name="Straight Connector 87">
                <a:extLst>
                  <a:ext uri="{FF2B5EF4-FFF2-40B4-BE49-F238E27FC236}">
                    <a16:creationId xmlns:a16="http://schemas.microsoft.com/office/drawing/2014/main" id="{521707E9-6017-D9DD-6258-9D1046541ED0}"/>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23955C5-7F4D-E0E5-945F-A25AC673C5AA}"/>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Text Placeholder 22">
            <a:extLst>
              <a:ext uri="{FF2B5EF4-FFF2-40B4-BE49-F238E27FC236}">
                <a16:creationId xmlns:a16="http://schemas.microsoft.com/office/drawing/2014/main" id="{427224A6-04F3-0FDE-86F2-D0D37ED57D80}"/>
              </a:ext>
            </a:extLst>
          </p:cNvPr>
          <p:cNvSpPr>
            <a:spLocks noGrp="1"/>
          </p:cNvSpPr>
          <p:nvPr>
            <p:ph type="body" sz="quarter" idx="13" hasCustomPrompt="1"/>
          </p:nvPr>
        </p:nvSpPr>
        <p:spPr>
          <a:xfrm>
            <a:off x="515939" y="4539039"/>
            <a:ext cx="4786822"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5" name="Text Placeholder 7">
            <a:extLst>
              <a:ext uri="{FF2B5EF4-FFF2-40B4-BE49-F238E27FC236}">
                <a16:creationId xmlns:a16="http://schemas.microsoft.com/office/drawing/2014/main" id="{C26BC719-64C2-3A91-A580-109D41737433}"/>
              </a:ext>
            </a:extLst>
          </p:cNvPr>
          <p:cNvSpPr>
            <a:spLocks noGrp="1"/>
          </p:cNvSpPr>
          <p:nvPr>
            <p:ph type="body" sz="quarter" idx="10" hasCustomPrompt="1"/>
          </p:nvPr>
        </p:nvSpPr>
        <p:spPr bwMode="gray">
          <a:xfrm>
            <a:off x="515937" y="4080516"/>
            <a:ext cx="4787901"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7" name="Text Placeholder 22">
            <a:extLst>
              <a:ext uri="{FF2B5EF4-FFF2-40B4-BE49-F238E27FC236}">
                <a16:creationId xmlns:a16="http://schemas.microsoft.com/office/drawing/2014/main" id="{A392416E-6AA1-96AA-C37D-8DAEF73AE1DF}"/>
              </a:ext>
            </a:extLst>
          </p:cNvPr>
          <p:cNvSpPr>
            <a:spLocks noGrp="1"/>
          </p:cNvSpPr>
          <p:nvPr>
            <p:ph type="body" sz="quarter" idx="14" hasCustomPrompt="1"/>
          </p:nvPr>
        </p:nvSpPr>
        <p:spPr>
          <a:xfrm>
            <a:off x="515939" y="6118601"/>
            <a:ext cx="4786822"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14269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387" userDrawn="1">
          <p15:clr>
            <a:srgbClr val="FBAE40"/>
          </p15:clr>
        </p15:guide>
        <p15:guide id="4" orient="horz" pos="2568" userDrawn="1">
          <p15:clr>
            <a:srgbClr val="FBAE40"/>
          </p15:clr>
        </p15:guide>
        <p15:guide id="5" orient="horz" pos="3022" userDrawn="1">
          <p15:clr>
            <a:srgbClr val="FBAE40"/>
          </p15:clr>
        </p15:guide>
        <p15:guide id="6" pos="334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ur Column_Light Grey (No Icon)">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Four column layout</a:t>
            </a:r>
            <a:br>
              <a:rPr lang="en-US" dirty="0"/>
            </a:br>
            <a:r>
              <a:rPr lang="en-US" dirty="0"/>
              <a:t>Title 2 lines maximum</a:t>
            </a:r>
            <a:endParaRPr lang="en-CA" dirty="0"/>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grpSp>
        <p:nvGrpSpPr>
          <p:cNvPr id="5" name="Group 4">
            <a:extLst>
              <a:ext uri="{FF2B5EF4-FFF2-40B4-BE49-F238E27FC236}">
                <a16:creationId xmlns:a16="http://schemas.microsoft.com/office/drawing/2014/main" id="{96180A20-6F5E-927F-D8F6-A44BA15DE6A4}"/>
              </a:ext>
            </a:extLst>
          </p:cNvPr>
          <p:cNvGrpSpPr/>
          <p:nvPr userDrawn="1"/>
        </p:nvGrpSpPr>
        <p:grpSpPr>
          <a:xfrm>
            <a:off x="12290489" y="-1"/>
            <a:ext cx="2910882" cy="6858001"/>
            <a:chOff x="12290489" y="-1"/>
            <a:chExt cx="2910882" cy="6858001"/>
          </a:xfrm>
        </p:grpSpPr>
        <p:sp>
          <p:nvSpPr>
            <p:cNvPr id="7" name="Rectangle 6">
              <a:extLst>
                <a:ext uri="{FF2B5EF4-FFF2-40B4-BE49-F238E27FC236}">
                  <a16:creationId xmlns:a16="http://schemas.microsoft.com/office/drawing/2014/main" id="{BE12012F-EFF8-DEA3-A567-C8652882751D}"/>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8" name="TextBox 7">
              <a:extLst>
                <a:ext uri="{FF2B5EF4-FFF2-40B4-BE49-F238E27FC236}">
                  <a16:creationId xmlns:a16="http://schemas.microsoft.com/office/drawing/2014/main" id="{5667C743-9957-8ABA-735E-39F0DBF2E1EF}"/>
                </a:ext>
              </a:extLst>
            </p:cNvPr>
            <p:cNvSpPr txBox="1"/>
            <p:nvPr userDrawn="1"/>
          </p:nvSpPr>
          <p:spPr>
            <a:xfrm>
              <a:off x="12449814" y="173148"/>
              <a:ext cx="1455527"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ICON</a:t>
              </a:r>
            </a:p>
          </p:txBody>
        </p:sp>
        <p:cxnSp>
          <p:nvCxnSpPr>
            <p:cNvPr id="9" name="Straight Connector 8">
              <a:extLst>
                <a:ext uri="{FF2B5EF4-FFF2-40B4-BE49-F238E27FC236}">
                  <a16:creationId xmlns:a16="http://schemas.microsoft.com/office/drawing/2014/main" id="{A7970780-BCA8-0498-7CC6-650A37F797C0}"/>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10" name="TextBox 9">
              <a:extLst>
                <a:ext uri="{FF2B5EF4-FFF2-40B4-BE49-F238E27FC236}">
                  <a16:creationId xmlns:a16="http://schemas.microsoft.com/office/drawing/2014/main" id="{21ADBDA4-7D61-CF2E-6378-907CD43E3584}"/>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icon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11" name="TextBox 10">
              <a:extLst>
                <a:ext uri="{FF2B5EF4-FFF2-40B4-BE49-F238E27FC236}">
                  <a16:creationId xmlns:a16="http://schemas.microsoft.com/office/drawing/2014/main" id="{B5816EF0-93C7-2EE3-AFCC-C3DAB7DDA4AC}"/>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12" name="TextBox 11">
              <a:extLst>
                <a:ext uri="{FF2B5EF4-FFF2-40B4-BE49-F238E27FC236}">
                  <a16:creationId xmlns:a16="http://schemas.microsoft.com/office/drawing/2014/main" id="{AF949B1F-B12D-ABBE-06D2-4D6313886D9F}"/>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13" name="TextBox 12">
              <a:extLst>
                <a:ext uri="{FF2B5EF4-FFF2-40B4-BE49-F238E27FC236}">
                  <a16:creationId xmlns:a16="http://schemas.microsoft.com/office/drawing/2014/main" id="{BD87D508-6A96-42E0-EF1A-8F3D267AD189}"/>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icon from the </a:t>
              </a:r>
              <a:b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b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Icon Library</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icon to the placeholder.</a:t>
              </a:r>
            </a:p>
          </p:txBody>
        </p:sp>
        <p:sp>
          <p:nvSpPr>
            <p:cNvPr id="14" name="TextBox 13">
              <a:extLst>
                <a:ext uri="{FF2B5EF4-FFF2-40B4-BE49-F238E27FC236}">
                  <a16:creationId xmlns:a16="http://schemas.microsoft.com/office/drawing/2014/main" id="{8E193CD7-02AA-87E4-83F0-9F2877F38473}"/>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icon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icon.</a:t>
              </a:r>
            </a:p>
          </p:txBody>
        </p:sp>
        <p:sp>
          <p:nvSpPr>
            <p:cNvPr id="20" name="TextBox 19">
              <a:extLst>
                <a:ext uri="{FF2B5EF4-FFF2-40B4-BE49-F238E27FC236}">
                  <a16:creationId xmlns:a16="http://schemas.microsoft.com/office/drawing/2014/main" id="{3C6906C6-174E-51C7-FBA8-97422549FE4C}"/>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icon.</a:t>
              </a:r>
            </a:p>
          </p:txBody>
        </p:sp>
        <p:grpSp>
          <p:nvGrpSpPr>
            <p:cNvPr id="21" name="Group 20">
              <a:extLst>
                <a:ext uri="{FF2B5EF4-FFF2-40B4-BE49-F238E27FC236}">
                  <a16:creationId xmlns:a16="http://schemas.microsoft.com/office/drawing/2014/main" id="{260CE4A8-0F0A-4C75-D776-4A1000990F4B}"/>
                </a:ext>
              </a:extLst>
            </p:cNvPr>
            <p:cNvGrpSpPr/>
            <p:nvPr userDrawn="1"/>
          </p:nvGrpSpPr>
          <p:grpSpPr>
            <a:xfrm>
              <a:off x="12429548" y="3236396"/>
              <a:ext cx="2735151" cy="1280928"/>
              <a:chOff x="9286315" y="6976989"/>
              <a:chExt cx="2735151" cy="1280928"/>
            </a:xfrm>
          </p:grpSpPr>
          <p:sp>
            <p:nvSpPr>
              <p:cNvPr id="38" name="Rectangle 37">
                <a:extLst>
                  <a:ext uri="{FF2B5EF4-FFF2-40B4-BE49-F238E27FC236}">
                    <a16:creationId xmlns:a16="http://schemas.microsoft.com/office/drawing/2014/main" id="{D6DF7B9B-9DDA-C33F-85FF-F83948A401AD}"/>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9" name="TextBox 38">
                <a:extLst>
                  <a:ext uri="{FF2B5EF4-FFF2-40B4-BE49-F238E27FC236}">
                    <a16:creationId xmlns:a16="http://schemas.microsoft.com/office/drawing/2014/main" id="{03EFCB32-9400-C460-757B-A7C79C8D2CDF}"/>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Graphics</a:t>
                </a:r>
              </a:p>
            </p:txBody>
          </p:sp>
          <p:pic>
            <p:nvPicPr>
              <p:cNvPr id="40" name="Graphic 39">
                <a:extLst>
                  <a:ext uri="{FF2B5EF4-FFF2-40B4-BE49-F238E27FC236}">
                    <a16:creationId xmlns:a16="http://schemas.microsoft.com/office/drawing/2014/main" id="{DC83CEE5-722F-4A2A-E4F1-8655BE1B6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41" name="TextBox 40">
                <a:extLst>
                  <a:ext uri="{FF2B5EF4-FFF2-40B4-BE49-F238E27FC236}">
                    <a16:creationId xmlns:a16="http://schemas.microsoft.com/office/drawing/2014/main" id="{6DB9F243-EA42-F273-6F4F-9E735DD7F93F}"/>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icon.</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42" name="Picture 41">
                <a:extLst>
                  <a:ext uri="{FF2B5EF4-FFF2-40B4-BE49-F238E27FC236}">
                    <a16:creationId xmlns:a16="http://schemas.microsoft.com/office/drawing/2014/main" id="{5566EBE2-6A2E-A56C-E7C4-30802C3B8D32}"/>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130" name="TextBox 129">
                <a:extLst>
                  <a:ext uri="{FF2B5EF4-FFF2-40B4-BE49-F238E27FC236}">
                    <a16:creationId xmlns:a16="http://schemas.microsoft.com/office/drawing/2014/main" id="{6D813C75-EA44-DCE1-5697-1962589C9115}"/>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22" name="Group 21">
              <a:extLst>
                <a:ext uri="{FF2B5EF4-FFF2-40B4-BE49-F238E27FC236}">
                  <a16:creationId xmlns:a16="http://schemas.microsoft.com/office/drawing/2014/main" id="{C42BCB3F-53CE-B020-DE2F-6E483C5F107D}"/>
                </a:ext>
              </a:extLst>
            </p:cNvPr>
            <p:cNvGrpSpPr/>
            <p:nvPr userDrawn="1"/>
          </p:nvGrpSpPr>
          <p:grpSpPr>
            <a:xfrm>
              <a:off x="12429548" y="4543123"/>
              <a:ext cx="2735151" cy="2200108"/>
              <a:chOff x="9538241" y="5155416"/>
              <a:chExt cx="2735151" cy="2200108"/>
            </a:xfrm>
          </p:grpSpPr>
          <p:sp>
            <p:nvSpPr>
              <p:cNvPr id="29" name="Rectangle 28">
                <a:extLst>
                  <a:ext uri="{FF2B5EF4-FFF2-40B4-BE49-F238E27FC236}">
                    <a16:creationId xmlns:a16="http://schemas.microsoft.com/office/drawing/2014/main" id="{EED95C38-FD16-63F7-F5F6-7DD1558030AD}"/>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0" name="TextBox 29">
                <a:extLst>
                  <a:ext uri="{FF2B5EF4-FFF2-40B4-BE49-F238E27FC236}">
                    <a16:creationId xmlns:a16="http://schemas.microsoft.com/office/drawing/2014/main" id="{CE8E9BD3-3F87-525E-9458-2359423BE61C}"/>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Icons</a:t>
                </a:r>
              </a:p>
            </p:txBody>
          </p:sp>
          <p:pic>
            <p:nvPicPr>
              <p:cNvPr id="31" name="Graphic 30">
                <a:extLst>
                  <a:ext uri="{FF2B5EF4-FFF2-40B4-BE49-F238E27FC236}">
                    <a16:creationId xmlns:a16="http://schemas.microsoft.com/office/drawing/2014/main" id="{7521EABE-1DDA-C28D-74A2-855EA80B88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32" name="TextBox 31">
                <a:extLst>
                  <a:ext uri="{FF2B5EF4-FFF2-40B4-BE49-F238E27FC236}">
                    <a16:creationId xmlns:a16="http://schemas.microsoft.com/office/drawing/2014/main" id="{11BF9854-367B-CBBA-CD2B-6DBCFB3FEEE3}"/>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icon and select “Change Picture”</a:t>
                </a:r>
              </a:p>
            </p:txBody>
          </p:sp>
          <p:sp>
            <p:nvSpPr>
              <p:cNvPr id="33" name="TextBox 32">
                <a:extLst>
                  <a:ext uri="{FF2B5EF4-FFF2-40B4-BE49-F238E27FC236}">
                    <a16:creationId xmlns:a16="http://schemas.microsoft.com/office/drawing/2014/main" id="{8D80CDF4-B59D-389D-AA20-6E9F5EF00C86}"/>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34" name="TextBox 33">
                <a:extLst>
                  <a:ext uri="{FF2B5EF4-FFF2-40B4-BE49-F238E27FC236}">
                    <a16:creationId xmlns:a16="http://schemas.microsoft.com/office/drawing/2014/main" id="{DD3B16CD-3463-3F49-0200-168C495AFAA2}"/>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icon to reset the photo placeholder functionality.</a:t>
                </a:r>
              </a:p>
            </p:txBody>
          </p:sp>
          <p:sp>
            <p:nvSpPr>
              <p:cNvPr id="35" name="TextBox 34">
                <a:extLst>
                  <a:ext uri="{FF2B5EF4-FFF2-40B4-BE49-F238E27FC236}">
                    <a16:creationId xmlns:a16="http://schemas.microsoft.com/office/drawing/2014/main" id="{792CD33D-4A40-3353-AEB5-343C73AA5C37}"/>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icon as normal.</a:t>
                </a:r>
              </a:p>
            </p:txBody>
          </p:sp>
          <p:cxnSp>
            <p:nvCxnSpPr>
              <p:cNvPr id="36" name="Straight Connector 35">
                <a:extLst>
                  <a:ext uri="{FF2B5EF4-FFF2-40B4-BE49-F238E27FC236}">
                    <a16:creationId xmlns:a16="http://schemas.microsoft.com/office/drawing/2014/main" id="{8D0CB376-99C4-94BA-CF39-CB6040DF6096}"/>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37" name="TextBox 36">
                <a:extLst>
                  <a:ext uri="{FF2B5EF4-FFF2-40B4-BE49-F238E27FC236}">
                    <a16:creationId xmlns:a16="http://schemas.microsoft.com/office/drawing/2014/main" id="{5C8BADC1-8AD4-A9C6-6992-8A3CBF399C7E}"/>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23" name="TextBox 22">
            <a:extLst>
              <a:ext uri="{FF2B5EF4-FFF2-40B4-BE49-F238E27FC236}">
                <a16:creationId xmlns:a16="http://schemas.microsoft.com/office/drawing/2014/main" id="{3F502AA4-E810-807B-C0C9-7B66B0741DC4}"/>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26" name="Footer Placeholder 129">
            <a:extLst>
              <a:ext uri="{FF2B5EF4-FFF2-40B4-BE49-F238E27FC236}">
                <a16:creationId xmlns:a16="http://schemas.microsoft.com/office/drawing/2014/main" id="{BF7FD379-F06A-A011-040E-358109DA4B98}"/>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381501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_Grey">
    <p:bg>
      <p:bgPr>
        <a:solidFill>
          <a:srgbClr val="EFF1F5"/>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91DB79-E2AC-CE2B-5FAE-BEC630409992}"/>
              </a:ext>
            </a:extLst>
          </p:cNvPr>
          <p:cNvSpPr>
            <a:spLocks noGrp="1"/>
          </p:cNvSpPr>
          <p:nvPr>
            <p:ph type="title" hasCustomPrompt="1"/>
          </p:nvPr>
        </p:nvSpPr>
        <p:spPr>
          <a:xfrm>
            <a:off x="531812" y="1196975"/>
            <a:ext cx="11144251" cy="3616325"/>
          </a:xfrm>
        </p:spPr>
        <p:txBody>
          <a:bodyPr anchor="ctr"/>
          <a:lstStyle>
            <a:lvl1pPr marL="0" marR="0" indent="0" algn="ctr" defTabSz="914400" rtl="0" eaLnBrk="1" fontAlgn="auto" latinLnBrk="0" hangingPunct="1">
              <a:lnSpc>
                <a:spcPct val="84000"/>
              </a:lnSpc>
              <a:spcBef>
                <a:spcPct val="0"/>
              </a:spcBef>
              <a:spcAft>
                <a:spcPts val="0"/>
              </a:spcAft>
              <a:buClrTx/>
              <a:buSzTx/>
              <a:buFontTx/>
              <a:buNone/>
              <a:tabLst/>
              <a:defRPr sz="5500">
                <a:solidFill>
                  <a:schemeClr val="accent1"/>
                </a:solidFill>
              </a:defRPr>
            </a:lvl1pPr>
          </a:lstStyle>
          <a:p>
            <a:r>
              <a:rPr lang="en-US"/>
              <a:t>Quote 4 lines maximum. </a:t>
            </a:r>
            <a:br>
              <a:rPr lang="en-US"/>
            </a:b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a:t>
            </a:r>
            <a:r>
              <a:rPr lang="en-US" err="1"/>
              <a:t>laoreet</a:t>
            </a:r>
            <a:r>
              <a:rPr lang="en-US"/>
              <a:t> </a:t>
            </a:r>
            <a:r>
              <a:rPr lang="en-US" err="1"/>
              <a:t>venenatis</a:t>
            </a:r>
            <a:r>
              <a:rPr lang="en-US"/>
              <a:t> </a:t>
            </a:r>
            <a:r>
              <a:rPr lang="en-US" err="1"/>
              <a:t>urna</a:t>
            </a:r>
            <a:r>
              <a:rPr lang="en-US"/>
              <a:t>, in </a:t>
            </a:r>
            <a:r>
              <a:rPr lang="en-US" err="1"/>
              <a:t>vehicula</a:t>
            </a:r>
            <a:r>
              <a:rPr lang="en-US"/>
              <a:t> mi.</a:t>
            </a:r>
          </a:p>
        </p:txBody>
      </p:sp>
      <p:sp>
        <p:nvSpPr>
          <p:cNvPr id="13" name="Text Placeholder 22">
            <a:extLst>
              <a:ext uri="{FF2B5EF4-FFF2-40B4-BE49-F238E27FC236}">
                <a16:creationId xmlns:a16="http://schemas.microsoft.com/office/drawing/2014/main" id="{84EB628F-8E06-31E6-5105-B798681A887F}"/>
              </a:ext>
            </a:extLst>
          </p:cNvPr>
          <p:cNvSpPr>
            <a:spLocks noGrp="1"/>
          </p:cNvSpPr>
          <p:nvPr>
            <p:ph type="body" sz="quarter" idx="13" hasCustomPrompt="1"/>
          </p:nvPr>
        </p:nvSpPr>
        <p:spPr>
          <a:xfrm>
            <a:off x="531811" y="5053746"/>
            <a:ext cx="11144252" cy="1112104"/>
          </a:xfrm>
        </p:spPr>
        <p:txBody>
          <a:bodyPr wrap="square" anchor="b">
            <a:noAutofit/>
          </a:bodyPr>
          <a:lstStyle>
            <a:lvl1pPr marL="0" indent="0" algn="ctr">
              <a:buNone/>
              <a:defRPr lang="en-US" sz="2800" kern="1200" spc="-50" baseline="0" dirty="0">
                <a:solidFill>
                  <a:schemeClr val="tx2"/>
                </a:solidFill>
                <a:latin typeface="+mj-lt"/>
                <a:ea typeface="+mn-ea"/>
                <a:cs typeface="+mn-cs"/>
              </a:defRPr>
            </a:lvl1pPr>
          </a:lstStyle>
          <a:p>
            <a:pPr lvl="0"/>
            <a:r>
              <a:rPr lang="en-US"/>
              <a:t>Quote attribution</a:t>
            </a:r>
          </a:p>
        </p:txBody>
      </p:sp>
      <p:sp>
        <p:nvSpPr>
          <p:cNvPr id="2" name="TextBox 1">
            <a:extLst>
              <a:ext uri="{FF2B5EF4-FFF2-40B4-BE49-F238E27FC236}">
                <a16:creationId xmlns:a16="http://schemas.microsoft.com/office/drawing/2014/main" id="{522BFCA1-F246-C9AB-5FE8-80EB376996F6}"/>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5" name="Footer Placeholder 129">
            <a:extLst>
              <a:ext uri="{FF2B5EF4-FFF2-40B4-BE49-F238E27FC236}">
                <a16:creationId xmlns:a16="http://schemas.microsoft.com/office/drawing/2014/main" id="{5845E94C-821C-71B5-4ADB-28CFB5B21B55}"/>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59507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Content_Grey">
    <p:bg>
      <p:bgPr>
        <a:solidFill>
          <a:srgbClr val="EFF1F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A068E-DD81-79DA-7D48-B71CE54F76C6}"/>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 name="Footer Placeholder 129">
            <a:extLst>
              <a:ext uri="{FF2B5EF4-FFF2-40B4-BE49-F238E27FC236}">
                <a16:creationId xmlns:a16="http://schemas.microsoft.com/office/drawing/2014/main" id="{30FFA0C4-2C24-DFED-6088-5A8448100AAF}"/>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
        <p:nvSpPr>
          <p:cNvPr id="5" name="Title 2">
            <a:extLst>
              <a:ext uri="{FF2B5EF4-FFF2-40B4-BE49-F238E27FC236}">
                <a16:creationId xmlns:a16="http://schemas.microsoft.com/office/drawing/2014/main" id="{68B7F7FF-CA46-87CD-8D25-85A71A724A8E}"/>
              </a:ext>
            </a:extLst>
          </p:cNvPr>
          <p:cNvSpPr>
            <a:spLocks noGrp="1"/>
          </p:cNvSpPr>
          <p:nvPr>
            <p:ph type="title" hasCustomPrompt="1"/>
          </p:nvPr>
        </p:nvSpPr>
        <p:spPr>
          <a:xfrm>
            <a:off x="515938" y="628016"/>
            <a:ext cx="11160126" cy="647700"/>
          </a:xfrm>
        </p:spPr>
        <p:txBody>
          <a:bodyPr/>
          <a:lstStyle>
            <a:lvl1pPr>
              <a:lnSpc>
                <a:spcPct val="85000"/>
              </a:lnSpc>
              <a:defRPr>
                <a:solidFill>
                  <a:schemeClr val="accent1"/>
                </a:solidFill>
              </a:defRPr>
            </a:lvl1pPr>
          </a:lstStyle>
          <a:p>
            <a:r>
              <a:rPr lang="en-US"/>
              <a:t>Title + Content layout</a:t>
            </a:r>
            <a:br>
              <a:rPr lang="en-US"/>
            </a:br>
            <a:r>
              <a:rPr lang="en-US"/>
              <a:t>Title 2 lines maximum</a:t>
            </a:r>
            <a:endParaRPr lang="en-CA"/>
          </a:p>
        </p:txBody>
      </p:sp>
      <p:sp>
        <p:nvSpPr>
          <p:cNvPr id="7" name="Text Placeholder 3">
            <a:extLst>
              <a:ext uri="{FF2B5EF4-FFF2-40B4-BE49-F238E27FC236}">
                <a16:creationId xmlns:a16="http://schemas.microsoft.com/office/drawing/2014/main" id="{1EE7ADE6-ED64-BBC9-C962-023B1C89DB66}"/>
              </a:ext>
            </a:extLst>
          </p:cNvPr>
          <p:cNvSpPr>
            <a:spLocks noGrp="1"/>
          </p:cNvSpPr>
          <p:nvPr>
            <p:ph idx="1" hasCustomPrompt="1"/>
          </p:nvPr>
        </p:nvSpPr>
        <p:spPr>
          <a:xfrm>
            <a:off x="515938" y="1820860"/>
            <a:ext cx="11160126" cy="4344989"/>
          </a:xfrm>
          <a:prstGeom prst="rect">
            <a:avLst/>
          </a:prstGeom>
        </p:spPr>
        <p:txBody>
          <a:bodyPr vert="horz" lIns="0" tIns="0" rIns="0" bIns="0" rtlCol="0">
            <a:noAutofit/>
          </a:body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8" name="Text Placeholder 4">
            <a:extLst>
              <a:ext uri="{FF2B5EF4-FFF2-40B4-BE49-F238E27FC236}">
                <a16:creationId xmlns:a16="http://schemas.microsoft.com/office/drawing/2014/main" id="{AB79ACF9-696E-7CB7-114E-4D6447E904CC}"/>
              </a:ext>
            </a:extLst>
          </p:cNvPr>
          <p:cNvSpPr>
            <a:spLocks noGrp="1"/>
          </p:cNvSpPr>
          <p:nvPr>
            <p:ph type="body" sz="quarter" idx="11" hasCustomPrompt="1"/>
          </p:nvPr>
        </p:nvSpPr>
        <p:spPr>
          <a:xfrm>
            <a:off x="515938" y="1387475"/>
            <a:ext cx="11160125" cy="233910"/>
          </a:xfrm>
        </p:spPr>
        <p:txBody>
          <a:bodyPr>
            <a:spAutoFit/>
          </a:bodyPr>
          <a:lstStyle>
            <a:lvl1pPr marL="0" indent="0">
              <a:buNone/>
              <a:defRPr lang="en-US" sz="1600" kern="1200" dirty="0">
                <a:solidFill>
                  <a:schemeClr val="dk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4250022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0/50 Title+Content_Grey">
    <p:bg>
      <p:bgPr>
        <a:solidFill>
          <a:srgbClr val="EFF1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5065712" cy="647700"/>
          </a:xfrm>
        </p:spPr>
        <p:txBody>
          <a:bodyPr/>
          <a:lstStyle>
            <a:lvl1pPr>
              <a:lnSpc>
                <a:spcPct val="85000"/>
              </a:lnSpc>
              <a:defRPr>
                <a:solidFill>
                  <a:schemeClr val="accent1"/>
                </a:solidFill>
              </a:defRPr>
            </a:lvl1pPr>
          </a:lstStyle>
          <a:p>
            <a:r>
              <a:rPr lang="en-US" dirty="0"/>
              <a:t>50/50 Title + Content</a:t>
            </a:r>
            <a:br>
              <a:rPr lang="en-US" dirty="0"/>
            </a:br>
            <a:r>
              <a:rPr lang="en-US" dirty="0"/>
              <a:t>Title 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5065711" cy="118174"/>
          </a:xfrm>
        </p:spPr>
        <p:txBody>
          <a:bodyPr/>
          <a:lstStyle>
            <a:lvl1pPr>
              <a:defRPr>
                <a:solidFill>
                  <a:schemeClr val="accent6">
                    <a:lumMod val="50000"/>
                  </a:schemeClr>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5065712" cy="4344989"/>
          </a:xfrm>
          <a:prstGeom prst="rect">
            <a:avLst/>
          </a:prstGeom>
        </p:spPr>
        <p:txBody>
          <a:bodyPr vert="horz" lIns="0" tIns="0" rIns="0" bIns="0" rtlCol="0">
            <a:noAutofit/>
          </a:body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5065712" cy="233910"/>
          </a:xfrm>
        </p:spPr>
        <p:txBody>
          <a:bodyPr wrap="square">
            <a:spAutoFit/>
          </a:bodyPr>
          <a:lstStyle>
            <a:lvl1pPr marL="0" indent="0">
              <a:buNone/>
              <a:defRPr lang="en-US" sz="1600" kern="1200" dirty="0">
                <a:solidFill>
                  <a:schemeClr val="dk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l"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6611936" y="628017"/>
            <a:ext cx="5065200"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bg1"/>
                </a:solidFill>
                <a:latin typeface="+mj-lt"/>
                <a:ea typeface="+mj-ea"/>
                <a:cs typeface="+mj-cs"/>
              </a:defRPr>
            </a:lvl1pPr>
          </a:lstStyle>
          <a:p>
            <a:pPr lvl="0"/>
            <a:r>
              <a:rPr lang="en-US" dirty="0"/>
              <a:t>50/50 Title + Content</a:t>
            </a:r>
            <a:br>
              <a:rPr lang="en-US" dirty="0"/>
            </a:br>
            <a:r>
              <a:rPr lang="en-US" dirty="0"/>
              <a:t>Title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6611937" y="1820860"/>
            <a:ext cx="5065200" cy="4344989"/>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6611937" y="1387475"/>
            <a:ext cx="5065200" cy="233910"/>
          </a:xfrm>
        </p:spPr>
        <p:txBody>
          <a:bodyPr wrap="square">
            <a:spAutoFit/>
          </a:bodyPr>
          <a:lstStyle>
            <a:lvl1pPr marL="0" indent="0">
              <a:buNone/>
              <a:defRPr lang="en-US" sz="1600" kern="1200" dirty="0">
                <a:solidFill>
                  <a:schemeClr val="bg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2897511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4165">
          <p15:clr>
            <a:srgbClr val="FBAE40"/>
          </p15:clr>
        </p15:guide>
        <p15:guide id="3" pos="35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1 Title+Content_Grey">
    <p:bg>
      <p:bgPr>
        <a:solidFill>
          <a:srgbClr val="EFF1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8127602" y="0"/>
            <a:ext cx="4064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7097314" cy="647700"/>
          </a:xfrm>
        </p:spPr>
        <p:txBody>
          <a:bodyPr/>
          <a:lstStyle>
            <a:lvl1pPr>
              <a:lnSpc>
                <a:spcPct val="85000"/>
              </a:lnSpc>
              <a:defRPr>
                <a:solidFill>
                  <a:schemeClr val="accent1"/>
                </a:solidFill>
              </a:defRPr>
            </a:lvl1pPr>
          </a:lstStyle>
          <a:p>
            <a:r>
              <a:rPr lang="en-US" dirty="0"/>
              <a:t>2/1 Title + Content</a:t>
            </a:r>
            <a:br>
              <a:rPr lang="en-US" dirty="0"/>
            </a:br>
            <a:r>
              <a:rPr lang="en-US" dirty="0"/>
              <a:t>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7097313" cy="118174"/>
          </a:xfrm>
        </p:spPr>
        <p:txBody>
          <a:bodyPr/>
          <a:lstStyle>
            <a:lvl1pPr>
              <a:defRPr>
                <a:solidFill>
                  <a:schemeClr val="accent6">
                    <a:lumMod val="50000"/>
                  </a:schemeClr>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7097314" cy="4344989"/>
          </a:xfrm>
          <a:prstGeom prst="rect">
            <a:avLst/>
          </a:prstGeom>
        </p:spPr>
        <p:txBody>
          <a:bodyPr vert="horz" lIns="0" tIns="0" rIns="0" bIns="0" rtlCol="0">
            <a:noAutofit/>
          </a:body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7097314" cy="233910"/>
          </a:xfrm>
        </p:spPr>
        <p:txBody>
          <a:bodyPr wrap="square">
            <a:spAutoFit/>
          </a:bodyPr>
          <a:lstStyle>
            <a:lvl1pPr marL="0" indent="0">
              <a:buNone/>
              <a:defRPr lang="en-US" sz="1600" kern="1200" dirty="0">
                <a:solidFill>
                  <a:schemeClr val="dk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l"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8640762" y="628017"/>
            <a:ext cx="3036373"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bg1"/>
                </a:solidFill>
                <a:latin typeface="+mj-lt"/>
                <a:ea typeface="+mj-ea"/>
                <a:cs typeface="+mj-cs"/>
              </a:defRPr>
            </a:lvl1pPr>
          </a:lstStyle>
          <a:p>
            <a:pPr lvl="0"/>
            <a:r>
              <a:rPr lang="en-US" dirty="0"/>
              <a:t>2/1 Title + Content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8640763" y="1820860"/>
            <a:ext cx="3036373" cy="4344989"/>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8640763" y="1387475"/>
            <a:ext cx="3036373" cy="233910"/>
          </a:xfrm>
        </p:spPr>
        <p:txBody>
          <a:bodyPr wrap="square">
            <a:spAutoFit/>
          </a:bodyPr>
          <a:lstStyle>
            <a:lvl1pPr marL="0" indent="0">
              <a:buNone/>
              <a:defRPr lang="en-US" sz="1600" kern="1200" dirty="0">
                <a:solidFill>
                  <a:schemeClr val="bg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4265216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00">
          <p15:clr>
            <a:srgbClr val="FBAE40"/>
          </p15:clr>
        </p15:guide>
        <p15:guide id="2" pos="5443">
          <p15:clr>
            <a:srgbClr val="FBAE40"/>
          </p15:clr>
        </p15:guide>
        <p15:guide id="3" pos="512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_Grey">
    <p:bg>
      <p:bgPr>
        <a:solidFill>
          <a:srgbClr val="EFF1F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AADDE-C6E8-F1B8-1F28-4B94967DD572}"/>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 name="Footer Placeholder 129">
            <a:extLst>
              <a:ext uri="{FF2B5EF4-FFF2-40B4-BE49-F238E27FC236}">
                <a16:creationId xmlns:a16="http://schemas.microsoft.com/office/drawing/2014/main" id="{4F27F3B1-F214-06D4-203E-6B4F06C026D1}"/>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084004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8EF84-5113-3808-53F3-80B4E642B089}"/>
              </a:ext>
            </a:extLst>
          </p:cNvPr>
          <p:cNvPicPr>
            <a:picLocks noChangeAspect="1"/>
          </p:cNvPicPr>
          <p:nvPr userDrawn="1"/>
        </p:nvPicPr>
        <p:blipFill rotWithShape="1">
          <a:blip r:embed="rId2"/>
          <a:srcRect/>
          <a:stretch/>
        </p:blipFill>
        <p:spPr>
          <a:xfrm>
            <a:off x="0" y="0"/>
            <a:ext cx="12192000" cy="6858000"/>
          </a:xfrm>
          <a:prstGeom prst="rect">
            <a:avLst/>
          </a:prstGeom>
          <a:ln>
            <a:noFill/>
          </a:ln>
        </p:spPr>
      </p:pic>
      <p:pic>
        <p:nvPicPr>
          <p:cNvPr id="7" name="Picture 6">
            <a:extLst>
              <a:ext uri="{FF2B5EF4-FFF2-40B4-BE49-F238E27FC236}">
                <a16:creationId xmlns:a16="http://schemas.microsoft.com/office/drawing/2014/main" id="{8E1822CB-4247-F358-A877-E7FEFB8E2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6887" y="426923"/>
            <a:ext cx="2295525" cy="438062"/>
          </a:xfrm>
          <a:prstGeom prst="rect">
            <a:avLst/>
          </a:prstGeom>
        </p:spPr>
      </p:pic>
      <p:sp>
        <p:nvSpPr>
          <p:cNvPr id="2" name="Title 1">
            <a:extLst>
              <a:ext uri="{FF2B5EF4-FFF2-40B4-BE49-F238E27FC236}">
                <a16:creationId xmlns:a16="http://schemas.microsoft.com/office/drawing/2014/main" id="{6964AFED-A9A0-8C47-8DFB-A84D075CDB4F}"/>
              </a:ext>
            </a:extLst>
          </p:cNvPr>
          <p:cNvSpPr>
            <a:spLocks noGrp="1"/>
          </p:cNvSpPr>
          <p:nvPr>
            <p:ph type="ctrTitle" hasCustomPrompt="1"/>
          </p:nvPr>
        </p:nvSpPr>
        <p:spPr>
          <a:xfrm>
            <a:off x="511175" y="2291257"/>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9AAABEEC-5E9B-AC4B-AC57-364DB5255157}"/>
              </a:ext>
            </a:extLst>
          </p:cNvPr>
          <p:cNvSpPr>
            <a:spLocks noGrp="1"/>
          </p:cNvSpPr>
          <p:nvPr>
            <p:ph type="subTitle" idx="1" hasCustomPrompt="1"/>
          </p:nvPr>
        </p:nvSpPr>
        <p:spPr>
          <a:xfrm>
            <a:off x="511175" y="4770932"/>
            <a:ext cx="8243081" cy="978227"/>
          </a:xfrm>
        </p:spPr>
        <p:txBody>
          <a:bodyPr>
            <a:normAutofit/>
          </a:bodyPr>
          <a:lstStyle>
            <a:lvl1pPr marL="0" indent="0" algn="l">
              <a:buNone/>
              <a:defRPr sz="2800">
                <a:solidFill>
                  <a:schemeClr val="tx2"/>
                </a:solidFill>
              </a:defRPr>
            </a:lvl1pPr>
            <a:lvl2pPr marL="7938" indent="0" algn="l">
              <a:buNone/>
              <a:tabLst/>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Speaker Name</a:t>
            </a:r>
          </a:p>
          <a:p>
            <a:pPr lvl="1"/>
            <a:r>
              <a:rPr lang="en-US" altLang="zh-TW"/>
              <a:t>Speaker</a:t>
            </a:r>
            <a:r>
              <a:rPr lang="zh-TW" altLang="en-US"/>
              <a:t> </a:t>
            </a:r>
            <a:r>
              <a:rPr lang="en-US" altLang="zh-TW"/>
              <a:t>title,</a:t>
            </a:r>
            <a:r>
              <a:rPr lang="zh-TW" altLang="en-US"/>
              <a:t> </a:t>
            </a:r>
            <a:r>
              <a:rPr lang="en-CA" altLang="zh-TW"/>
              <a:t>Employing entity</a:t>
            </a:r>
            <a:endParaRPr lang="en-CA"/>
          </a:p>
        </p:txBody>
      </p:sp>
      <p:sp>
        <p:nvSpPr>
          <p:cNvPr id="6" name="TextBox 5">
            <a:extLst>
              <a:ext uri="{FF2B5EF4-FFF2-40B4-BE49-F238E27FC236}">
                <a16:creationId xmlns:a16="http://schemas.microsoft.com/office/drawing/2014/main" id="{BA414F64-E891-04FE-87A3-6CA0A822F9F9}"/>
              </a:ext>
            </a:extLst>
          </p:cNvPr>
          <p:cNvSpPr txBox="1"/>
          <p:nvPr userDrawn="1"/>
        </p:nvSpPr>
        <p:spPr>
          <a:xfrm>
            <a:off x="515938" y="6429350"/>
            <a:ext cx="6100010" cy="200055"/>
          </a:xfrm>
          <a:prstGeom prst="rect">
            <a:avLst/>
          </a:prstGeom>
          <a:noFill/>
        </p:spPr>
        <p:txBody>
          <a:bodyPr wrap="square" lIns="0">
            <a:spAutoFit/>
          </a:bodyPr>
          <a:lstStyle/>
          <a:p>
            <a:pPr>
              <a:defRPr/>
            </a:pPr>
            <a:r>
              <a:rPr lang="en-US" sz="700" kern="1200" baseline="0">
                <a:solidFill>
                  <a:schemeClr val="tx2"/>
                </a:solidFill>
                <a:latin typeface="+mn-lt"/>
                <a:ea typeface="+mn-ea"/>
                <a:cs typeface="+mn-cs"/>
              </a:rPr>
              <a:t>Snapdragon and Qualcomm branded products are products of Qualcomm Technologies, Inc. and/or its subsidiaries.</a:t>
            </a:r>
          </a:p>
        </p:txBody>
      </p:sp>
      <p:sp>
        <p:nvSpPr>
          <p:cNvPr id="12" name="Text Placeholder 10">
            <a:extLst>
              <a:ext uri="{FF2B5EF4-FFF2-40B4-BE49-F238E27FC236}">
                <a16:creationId xmlns:a16="http://schemas.microsoft.com/office/drawing/2014/main" id="{F322E482-B78F-D8A5-B7E0-B2D60A8F4F71}"/>
              </a:ext>
            </a:extLst>
          </p:cNvPr>
          <p:cNvSpPr>
            <a:spLocks noGrp="1"/>
          </p:cNvSpPr>
          <p:nvPr>
            <p:ph type="body" sz="quarter" idx="10" hasCustomPrompt="1"/>
          </p:nvPr>
        </p:nvSpPr>
        <p:spPr>
          <a:xfrm>
            <a:off x="515938" y="473587"/>
            <a:ext cx="8283575" cy="344734"/>
          </a:xfrm>
        </p:spPr>
        <p:txBody>
          <a:bodyPr anchor="ctr">
            <a:normAutofit/>
          </a:bodyPr>
          <a:lstStyle>
            <a:lvl1pPr marL="0" indent="0">
              <a:buNone/>
              <a:defRPr sz="1600">
                <a:solidFill>
                  <a:schemeClr val="tx2"/>
                </a:solidFill>
              </a:defRPr>
            </a:lvl1pPr>
          </a:lstStyle>
          <a:p>
            <a:pPr lvl="0"/>
            <a:r>
              <a:rPr lang="en-US"/>
              <a:t>Date of presentation</a:t>
            </a:r>
          </a:p>
        </p:txBody>
      </p:sp>
    </p:spTree>
    <p:extLst>
      <p:ext uri="{BB962C8B-B14F-4D97-AF65-F5344CB8AC3E}">
        <p14:creationId xmlns:p14="http://schemas.microsoft.com/office/powerpoint/2010/main" val="126970605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Blu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49F448-C20A-80D6-D45E-C2373D034ACD}"/>
              </a:ext>
            </a:extLst>
          </p:cNvPr>
          <p:cNvPicPr>
            <a:picLocks noChangeAspect="1"/>
          </p:cNvPicPr>
          <p:nvPr userDrawn="1"/>
        </p:nvPicPr>
        <p:blipFill>
          <a:blip r:embed="rId2"/>
          <a:srcRect/>
          <a:stretch/>
        </p:blipFill>
        <p:spPr>
          <a:xfrm>
            <a:off x="-1" y="0"/>
            <a:ext cx="12192001" cy="6858000"/>
          </a:xfrm>
          <a:prstGeom prst="rect">
            <a:avLst/>
          </a:prstGeom>
        </p:spPr>
      </p:pic>
      <p:pic>
        <p:nvPicPr>
          <p:cNvPr id="10" name="Picture 9">
            <a:extLst>
              <a:ext uri="{FF2B5EF4-FFF2-40B4-BE49-F238E27FC236}">
                <a16:creationId xmlns:a16="http://schemas.microsoft.com/office/drawing/2014/main" id="{A7ADB792-A1C9-0DAD-7A33-0FAD7E9EF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6887" y="426923"/>
            <a:ext cx="2295525" cy="438062"/>
          </a:xfrm>
          <a:prstGeom prst="rect">
            <a:avLst/>
          </a:prstGeom>
        </p:spPr>
      </p:pic>
      <p:sp>
        <p:nvSpPr>
          <p:cNvPr id="11" name="Title 1">
            <a:extLst>
              <a:ext uri="{FF2B5EF4-FFF2-40B4-BE49-F238E27FC236}">
                <a16:creationId xmlns:a16="http://schemas.microsoft.com/office/drawing/2014/main" id="{A3649C9D-8FFA-6AD5-BAC1-782060D23DF4}"/>
              </a:ext>
            </a:extLst>
          </p:cNvPr>
          <p:cNvSpPr>
            <a:spLocks noGrp="1"/>
          </p:cNvSpPr>
          <p:nvPr>
            <p:ph type="ctrTitle" hasCustomPrompt="1"/>
          </p:nvPr>
        </p:nvSpPr>
        <p:spPr>
          <a:xfrm>
            <a:off x="511175" y="2291257"/>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14" name="Text Placeholder 10">
            <a:extLst>
              <a:ext uri="{FF2B5EF4-FFF2-40B4-BE49-F238E27FC236}">
                <a16:creationId xmlns:a16="http://schemas.microsoft.com/office/drawing/2014/main" id="{0600EDEB-9FDB-D306-FD76-77231B7437A9}"/>
              </a:ext>
            </a:extLst>
          </p:cNvPr>
          <p:cNvSpPr>
            <a:spLocks noGrp="1"/>
          </p:cNvSpPr>
          <p:nvPr>
            <p:ph type="body" sz="quarter" idx="10" hasCustomPrompt="1"/>
          </p:nvPr>
        </p:nvSpPr>
        <p:spPr>
          <a:xfrm>
            <a:off x="515938" y="473587"/>
            <a:ext cx="8283575" cy="344734"/>
          </a:xfrm>
        </p:spPr>
        <p:txBody>
          <a:bodyPr anchor="ctr">
            <a:normAutofit/>
          </a:bodyPr>
          <a:lstStyle>
            <a:lvl1pPr marL="0" indent="0">
              <a:buNone/>
              <a:defRPr sz="1600">
                <a:solidFill>
                  <a:schemeClr val="tx2"/>
                </a:solidFill>
              </a:defRPr>
            </a:lvl1pPr>
          </a:lstStyle>
          <a:p>
            <a:pPr lvl="0"/>
            <a:r>
              <a:rPr lang="en-US"/>
              <a:t>Date of presentation</a:t>
            </a:r>
          </a:p>
        </p:txBody>
      </p:sp>
      <p:sp>
        <p:nvSpPr>
          <p:cNvPr id="3" name="TextBox 2">
            <a:extLst>
              <a:ext uri="{FF2B5EF4-FFF2-40B4-BE49-F238E27FC236}">
                <a16:creationId xmlns:a16="http://schemas.microsoft.com/office/drawing/2014/main" id="{D635761C-B238-3D75-7C38-6F01606C89AD}"/>
              </a:ext>
            </a:extLst>
          </p:cNvPr>
          <p:cNvSpPr txBox="1"/>
          <p:nvPr userDrawn="1"/>
        </p:nvSpPr>
        <p:spPr>
          <a:xfrm>
            <a:off x="515938" y="6429350"/>
            <a:ext cx="6100010" cy="200055"/>
          </a:xfrm>
          <a:prstGeom prst="rect">
            <a:avLst/>
          </a:prstGeom>
          <a:noFill/>
        </p:spPr>
        <p:txBody>
          <a:bodyPr wrap="square" lIns="0">
            <a:spAutoFit/>
          </a:bodyPr>
          <a:lstStyle/>
          <a:p>
            <a:pPr>
              <a:defRPr/>
            </a:pPr>
            <a:r>
              <a:rPr lang="en-US" sz="700" kern="1200" baseline="0">
                <a:solidFill>
                  <a:schemeClr val="tx2"/>
                </a:solidFill>
                <a:latin typeface="+mn-lt"/>
                <a:ea typeface="+mn-ea"/>
                <a:cs typeface="+mn-cs"/>
              </a:rPr>
              <a:t>Snapdragon and Qualcomm branded products are products of Qualcomm Technologies, Inc. and/or its subsidiaries.</a:t>
            </a:r>
          </a:p>
        </p:txBody>
      </p:sp>
      <p:sp>
        <p:nvSpPr>
          <p:cNvPr id="4" name="Subtitle 2">
            <a:extLst>
              <a:ext uri="{FF2B5EF4-FFF2-40B4-BE49-F238E27FC236}">
                <a16:creationId xmlns:a16="http://schemas.microsoft.com/office/drawing/2014/main" id="{BBBDBA5B-FBF9-17E7-D4D0-088276DB2DAD}"/>
              </a:ext>
            </a:extLst>
          </p:cNvPr>
          <p:cNvSpPr>
            <a:spLocks noGrp="1"/>
          </p:cNvSpPr>
          <p:nvPr>
            <p:ph type="subTitle" idx="1" hasCustomPrompt="1"/>
          </p:nvPr>
        </p:nvSpPr>
        <p:spPr>
          <a:xfrm>
            <a:off x="511175" y="4770932"/>
            <a:ext cx="8243081" cy="978227"/>
          </a:xfrm>
        </p:spPr>
        <p:txBody>
          <a:bodyPr>
            <a:normAutofit/>
          </a:bodyPr>
          <a:lstStyle>
            <a:lvl1pPr marL="0" indent="0" algn="l">
              <a:buNone/>
              <a:defRPr sz="2800">
                <a:solidFill>
                  <a:schemeClr val="tx2"/>
                </a:solidFill>
              </a:defRPr>
            </a:lvl1pPr>
            <a:lvl2pPr marL="7938" indent="0" algn="l">
              <a:buNone/>
              <a:tabLst/>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Speaker Name</a:t>
            </a:r>
          </a:p>
          <a:p>
            <a:pPr lvl="1"/>
            <a:r>
              <a:rPr lang="en-US" altLang="zh-TW"/>
              <a:t>Speaker</a:t>
            </a:r>
            <a:r>
              <a:rPr lang="zh-TW" altLang="en-US"/>
              <a:t> </a:t>
            </a:r>
            <a:r>
              <a:rPr lang="en-US" altLang="zh-TW"/>
              <a:t>title,</a:t>
            </a:r>
            <a:r>
              <a:rPr lang="zh-TW" altLang="en-US"/>
              <a:t> </a:t>
            </a:r>
            <a:r>
              <a:rPr lang="en-CA" altLang="zh-TW"/>
              <a:t>Employing entity</a:t>
            </a:r>
            <a:endParaRPr lang="en-CA"/>
          </a:p>
        </p:txBody>
      </p:sp>
    </p:spTree>
    <p:extLst>
      <p:ext uri="{BB962C8B-B14F-4D97-AF65-F5344CB8AC3E}">
        <p14:creationId xmlns:p14="http://schemas.microsoft.com/office/powerpoint/2010/main" val="290378979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urpl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2815FD-4BA4-8AE2-EFE2-3518A24D1E42}"/>
              </a:ext>
            </a:extLst>
          </p:cNvPr>
          <p:cNvPicPr>
            <a:picLocks noChangeAspect="1"/>
          </p:cNvPicPr>
          <p:nvPr userDrawn="1"/>
        </p:nvPicPr>
        <p:blipFill>
          <a:blip r:embed="rId2"/>
          <a:srcRect/>
          <a:stretch/>
        </p:blipFill>
        <p:spPr>
          <a:xfrm>
            <a:off x="-1" y="0"/>
            <a:ext cx="12191997" cy="6858000"/>
          </a:xfrm>
          <a:prstGeom prst="rect">
            <a:avLst/>
          </a:prstGeom>
        </p:spPr>
      </p:pic>
      <p:pic>
        <p:nvPicPr>
          <p:cNvPr id="13" name="Picture 12">
            <a:extLst>
              <a:ext uri="{FF2B5EF4-FFF2-40B4-BE49-F238E27FC236}">
                <a16:creationId xmlns:a16="http://schemas.microsoft.com/office/drawing/2014/main" id="{45B64DD4-1B4F-2FF1-6526-5E9C395025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6887" y="426923"/>
            <a:ext cx="2295525" cy="438062"/>
          </a:xfrm>
          <a:prstGeom prst="rect">
            <a:avLst/>
          </a:prstGeom>
        </p:spPr>
      </p:pic>
      <p:sp>
        <p:nvSpPr>
          <p:cNvPr id="14" name="Title 1">
            <a:extLst>
              <a:ext uri="{FF2B5EF4-FFF2-40B4-BE49-F238E27FC236}">
                <a16:creationId xmlns:a16="http://schemas.microsoft.com/office/drawing/2014/main" id="{76FAFE59-DA04-77EF-6733-03DB24024206}"/>
              </a:ext>
            </a:extLst>
          </p:cNvPr>
          <p:cNvSpPr>
            <a:spLocks noGrp="1"/>
          </p:cNvSpPr>
          <p:nvPr>
            <p:ph type="ctrTitle" hasCustomPrompt="1"/>
          </p:nvPr>
        </p:nvSpPr>
        <p:spPr>
          <a:xfrm>
            <a:off x="511175" y="2291257"/>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17" name="Text Placeholder 10">
            <a:extLst>
              <a:ext uri="{FF2B5EF4-FFF2-40B4-BE49-F238E27FC236}">
                <a16:creationId xmlns:a16="http://schemas.microsoft.com/office/drawing/2014/main" id="{053B7DB4-9E06-3008-AD33-A1832223781E}"/>
              </a:ext>
            </a:extLst>
          </p:cNvPr>
          <p:cNvSpPr>
            <a:spLocks noGrp="1"/>
          </p:cNvSpPr>
          <p:nvPr>
            <p:ph type="body" sz="quarter" idx="10" hasCustomPrompt="1"/>
          </p:nvPr>
        </p:nvSpPr>
        <p:spPr>
          <a:xfrm>
            <a:off x="515938" y="473587"/>
            <a:ext cx="8283575" cy="344734"/>
          </a:xfrm>
        </p:spPr>
        <p:txBody>
          <a:bodyPr anchor="ctr">
            <a:normAutofit/>
          </a:bodyPr>
          <a:lstStyle>
            <a:lvl1pPr marL="0" indent="0">
              <a:buNone/>
              <a:defRPr sz="1600">
                <a:solidFill>
                  <a:schemeClr val="tx2"/>
                </a:solidFill>
              </a:defRPr>
            </a:lvl1pPr>
          </a:lstStyle>
          <a:p>
            <a:pPr lvl="0"/>
            <a:r>
              <a:rPr lang="en-US"/>
              <a:t>Date of presentation</a:t>
            </a:r>
          </a:p>
        </p:txBody>
      </p:sp>
      <p:sp>
        <p:nvSpPr>
          <p:cNvPr id="2" name="TextBox 1">
            <a:extLst>
              <a:ext uri="{FF2B5EF4-FFF2-40B4-BE49-F238E27FC236}">
                <a16:creationId xmlns:a16="http://schemas.microsoft.com/office/drawing/2014/main" id="{A4EF5503-3D9A-729D-22F1-22379D17D0DA}"/>
              </a:ext>
            </a:extLst>
          </p:cNvPr>
          <p:cNvSpPr txBox="1"/>
          <p:nvPr userDrawn="1"/>
        </p:nvSpPr>
        <p:spPr>
          <a:xfrm>
            <a:off x="515938" y="6429350"/>
            <a:ext cx="6100010" cy="200055"/>
          </a:xfrm>
          <a:prstGeom prst="rect">
            <a:avLst/>
          </a:prstGeom>
          <a:noFill/>
        </p:spPr>
        <p:txBody>
          <a:bodyPr wrap="square" lIns="0">
            <a:spAutoFit/>
          </a:bodyPr>
          <a:lstStyle/>
          <a:p>
            <a:pPr>
              <a:defRPr/>
            </a:pPr>
            <a:r>
              <a:rPr lang="en-US" sz="700" kern="1200" baseline="0">
                <a:solidFill>
                  <a:schemeClr val="tx2"/>
                </a:solidFill>
                <a:latin typeface="+mn-lt"/>
                <a:ea typeface="+mn-ea"/>
                <a:cs typeface="+mn-cs"/>
              </a:rPr>
              <a:t>Snapdragon and Qualcomm branded products are products of Qualcomm Technologies, Inc. and/or its subsidiaries.</a:t>
            </a:r>
          </a:p>
        </p:txBody>
      </p:sp>
      <p:sp>
        <p:nvSpPr>
          <p:cNvPr id="3" name="Subtitle 2">
            <a:extLst>
              <a:ext uri="{FF2B5EF4-FFF2-40B4-BE49-F238E27FC236}">
                <a16:creationId xmlns:a16="http://schemas.microsoft.com/office/drawing/2014/main" id="{3AB33D77-CB6F-2F33-97CA-8C1D06049074}"/>
              </a:ext>
            </a:extLst>
          </p:cNvPr>
          <p:cNvSpPr>
            <a:spLocks noGrp="1"/>
          </p:cNvSpPr>
          <p:nvPr>
            <p:ph type="subTitle" idx="1" hasCustomPrompt="1"/>
          </p:nvPr>
        </p:nvSpPr>
        <p:spPr>
          <a:xfrm>
            <a:off x="511175" y="4770932"/>
            <a:ext cx="8243081" cy="978227"/>
          </a:xfrm>
        </p:spPr>
        <p:txBody>
          <a:bodyPr>
            <a:normAutofit/>
          </a:bodyPr>
          <a:lstStyle>
            <a:lvl1pPr marL="0" indent="0" algn="l">
              <a:buNone/>
              <a:defRPr sz="2800">
                <a:solidFill>
                  <a:schemeClr val="tx2"/>
                </a:solidFill>
              </a:defRPr>
            </a:lvl1pPr>
            <a:lvl2pPr marL="7938" indent="0" algn="l">
              <a:buNone/>
              <a:tabLst/>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Speaker Name</a:t>
            </a:r>
          </a:p>
          <a:p>
            <a:pPr lvl="1"/>
            <a:r>
              <a:rPr lang="en-US" altLang="zh-TW"/>
              <a:t>Speaker</a:t>
            </a:r>
            <a:r>
              <a:rPr lang="zh-TW" altLang="en-US"/>
              <a:t> </a:t>
            </a:r>
            <a:r>
              <a:rPr lang="en-US" altLang="zh-TW"/>
              <a:t>title,</a:t>
            </a:r>
            <a:r>
              <a:rPr lang="zh-TW" altLang="en-US"/>
              <a:t> </a:t>
            </a:r>
            <a:r>
              <a:rPr lang="en-CA" altLang="zh-TW"/>
              <a:t>Employing entity</a:t>
            </a:r>
            <a:endParaRPr lang="en-CA"/>
          </a:p>
        </p:txBody>
      </p:sp>
    </p:spTree>
    <p:extLst>
      <p:ext uri="{BB962C8B-B14F-4D97-AF65-F5344CB8AC3E}">
        <p14:creationId xmlns:p14="http://schemas.microsoft.com/office/powerpoint/2010/main" val="201060849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a:xfrm>
            <a:off x="515380" y="3046945"/>
            <a:ext cx="2932013" cy="615950"/>
          </a:xfrm>
        </p:spPr>
        <p:txBody>
          <a:bodyPr/>
          <a:lstStyle>
            <a:lvl1pPr>
              <a:defRPr sz="4800" b="0" cap="all" baseline="0">
                <a:solidFill>
                  <a:schemeClr val="tx2"/>
                </a:solidFill>
              </a:defRPr>
            </a:lvl1pPr>
          </a:lstStyle>
          <a:p>
            <a:r>
              <a:rPr lang="en-US"/>
              <a:t>Agenda</a:t>
            </a:r>
          </a:p>
        </p:txBody>
      </p:sp>
      <p:sp>
        <p:nvSpPr>
          <p:cNvPr id="3" name="Text Placeholder 6">
            <a:extLst>
              <a:ext uri="{FF2B5EF4-FFF2-40B4-BE49-F238E27FC236}">
                <a16:creationId xmlns:a16="http://schemas.microsoft.com/office/drawing/2014/main" id="{FEC8199B-BC54-CC01-0F8B-45BF14C628C7}"/>
              </a:ext>
            </a:extLst>
          </p:cNvPr>
          <p:cNvSpPr>
            <a:spLocks noGrp="1"/>
          </p:cNvSpPr>
          <p:nvPr>
            <p:ph type="body" sz="quarter" idx="13" hasCustomPrompt="1"/>
          </p:nvPr>
        </p:nvSpPr>
        <p:spPr>
          <a:xfrm>
            <a:off x="5307013" y="750380"/>
            <a:ext cx="6384925" cy="5223700"/>
          </a:xfrm>
        </p:spPr>
        <p:txBody>
          <a:bodyPr anchor="ctr">
            <a:normAutofit/>
          </a:bodyPr>
          <a:lstStyle>
            <a:lvl1pPr marL="0" indent="0">
              <a:lnSpc>
                <a:spcPct val="100000"/>
              </a:lnSpc>
              <a:spcAft>
                <a:spcPts val="1000"/>
              </a:spcAft>
              <a:buNone/>
              <a:defRPr sz="2800">
                <a:solidFill>
                  <a:schemeClr val="tx2"/>
                </a:solidFill>
              </a:defRPr>
            </a:lvl1pPr>
          </a:lstStyle>
          <a:p>
            <a:pPr lvl="0"/>
            <a:r>
              <a:rPr lang="en-US"/>
              <a:t>First section</a:t>
            </a:r>
          </a:p>
          <a:p>
            <a:pPr lvl="0"/>
            <a:r>
              <a:rPr lang="en-US"/>
              <a:t>Second section</a:t>
            </a:r>
            <a:endParaRPr lang="en-CA"/>
          </a:p>
          <a:p>
            <a:pPr lvl="0"/>
            <a:r>
              <a:rPr lang="en-US"/>
              <a:t>Third section</a:t>
            </a:r>
          </a:p>
          <a:p>
            <a:pPr lvl="0"/>
            <a:r>
              <a:rPr lang="en-US"/>
              <a:t>Fourth section</a:t>
            </a:r>
          </a:p>
          <a:p>
            <a:pPr lvl="0"/>
            <a:r>
              <a:rPr lang="en-US"/>
              <a:t>Fifth section</a:t>
            </a:r>
          </a:p>
          <a:p>
            <a:pPr lvl="0"/>
            <a:r>
              <a:rPr lang="en-US"/>
              <a:t>Sixth section</a:t>
            </a:r>
            <a:endParaRPr lang="en-CA"/>
          </a:p>
        </p:txBody>
      </p:sp>
      <p:sp>
        <p:nvSpPr>
          <p:cNvPr id="6" name="Footer Placeholder 5">
            <a:extLst>
              <a:ext uri="{FF2B5EF4-FFF2-40B4-BE49-F238E27FC236}">
                <a16:creationId xmlns:a16="http://schemas.microsoft.com/office/drawing/2014/main" id="{597C69C7-EA84-ACF5-D8BF-B714A0049741}"/>
              </a:ext>
            </a:extLst>
          </p:cNvPr>
          <p:cNvSpPr>
            <a:spLocks noGrp="1"/>
          </p:cNvSpPr>
          <p:nvPr>
            <p:ph type="ftr" sz="quarter" idx="14"/>
          </p:nvPr>
        </p:nvSpPr>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E1D76BCE-C60D-2D76-0C1F-D4750CC65AAC}"/>
              </a:ext>
            </a:extLst>
          </p:cNvPr>
          <p:cNvSpPr>
            <a:spLocks noGrp="1"/>
          </p:cNvSpPr>
          <p:nvPr>
            <p:ph type="sldNum" sz="quarter" idx="15"/>
          </p:nvPr>
        </p:nvSpPr>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234638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Photo_Black">
    <p:spTree>
      <p:nvGrpSpPr>
        <p:cNvPr id="1" name=""/>
        <p:cNvGrpSpPr/>
        <p:nvPr/>
      </p:nvGrpSpPr>
      <p:grpSpPr>
        <a:xfrm>
          <a:off x="0" y="0"/>
          <a:ext cx="0" cy="0"/>
          <a:chOff x="0" y="0"/>
          <a:chExt cx="0" cy="0"/>
        </a:xfrm>
      </p:grpSpPr>
      <p:sp>
        <p:nvSpPr>
          <p:cNvPr id="38" name="Freeform 5">
            <a:extLst>
              <a:ext uri="{FF2B5EF4-FFF2-40B4-BE49-F238E27FC236}">
                <a16:creationId xmlns:a16="http://schemas.microsoft.com/office/drawing/2014/main" id="{B84DB87B-4411-D45F-596A-3F51AD07A0C2}"/>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 name="Title 2">
            <a:extLst>
              <a:ext uri="{FF2B5EF4-FFF2-40B4-BE49-F238E27FC236}">
                <a16:creationId xmlns:a16="http://schemas.microsoft.com/office/drawing/2014/main" id="{8B76B047-B3CB-334D-D7F4-B842FB3D8A89}"/>
              </a:ext>
            </a:extLst>
          </p:cNvPr>
          <p:cNvSpPr>
            <a:spLocks noGrp="1"/>
          </p:cNvSpPr>
          <p:nvPr>
            <p:ph type="title" hasCustomPrompt="1"/>
          </p:nvPr>
        </p:nvSpPr>
        <p:spPr bwMode="gray">
          <a:xfrm>
            <a:off x="515939" y="1628775"/>
            <a:ext cx="4787900" cy="2160588"/>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sp>
        <p:nvSpPr>
          <p:cNvPr id="5" name="Picture Placeholder 4">
            <a:extLst>
              <a:ext uri="{FF2B5EF4-FFF2-40B4-BE49-F238E27FC236}">
                <a16:creationId xmlns:a16="http://schemas.microsoft.com/office/drawing/2014/main" id="{EC64425E-E669-2320-C453-2FA7B3C91BA2}"/>
              </a:ext>
            </a:extLst>
          </p:cNvPr>
          <p:cNvSpPr>
            <a:spLocks noGrp="1" noChangeAspect="1"/>
          </p:cNvSpPr>
          <p:nvPr>
            <p:ph type="pic" sz="quarter" idx="12" hasCustomPrompt="1"/>
          </p:nvPr>
        </p:nvSpPr>
        <p:spPr>
          <a:xfrm>
            <a:off x="6448428" y="0"/>
            <a:ext cx="5743572" cy="6858000"/>
          </a:xfrm>
          <a:custGeom>
            <a:avLst/>
            <a:gdLst>
              <a:gd name="connsiteX0" fmla="*/ 1678722 w 5743572"/>
              <a:gd name="connsiteY0" fmla="*/ 0 h 6858000"/>
              <a:gd name="connsiteX1" fmla="*/ 5743572 w 5743572"/>
              <a:gd name="connsiteY1" fmla="*/ 0 h 6858000"/>
              <a:gd name="connsiteX2" fmla="*/ 5743572 w 5743572"/>
              <a:gd name="connsiteY2" fmla="*/ 6858000 h 6858000"/>
              <a:gd name="connsiteX3" fmla="*/ 1672152 w 5743572"/>
              <a:gd name="connsiteY3" fmla="*/ 6858000 h 6858000"/>
              <a:gd name="connsiteX4" fmla="*/ 1582239 w 5743572"/>
              <a:gd name="connsiteY4" fmla="*/ 6787328 h 6858000"/>
              <a:gd name="connsiteX5" fmla="*/ 0 w 5743572"/>
              <a:gd name="connsiteY5" fmla="*/ 3431582 h 6858000"/>
              <a:gd name="connsiteX6" fmla="*/ 1582239 w 5743572"/>
              <a:gd name="connsiteY6" fmla="*/ 758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572" h="6858000">
                <a:moveTo>
                  <a:pt x="1678722" y="0"/>
                </a:moveTo>
                <a:lnTo>
                  <a:pt x="5743572" y="0"/>
                </a:lnTo>
                <a:lnTo>
                  <a:pt x="5743572" y="6858000"/>
                </a:lnTo>
                <a:lnTo>
                  <a:pt x="1672152" y="6858000"/>
                </a:lnTo>
                <a:lnTo>
                  <a:pt x="1582239" y="6787328"/>
                </a:lnTo>
                <a:cubicBezTo>
                  <a:pt x="615926" y="5989694"/>
                  <a:pt x="0" y="4782581"/>
                  <a:pt x="0" y="3431582"/>
                </a:cubicBezTo>
                <a:cubicBezTo>
                  <a:pt x="0" y="2080583"/>
                  <a:pt x="615926" y="873471"/>
                  <a:pt x="1582239" y="75837"/>
                </a:cubicBezTo>
                <a:close/>
              </a:path>
            </a:pathLst>
          </a:custGeom>
          <a:noFill/>
        </p:spPr>
        <p:txBody>
          <a:bodyPr wrap="square" lIns="360000" rIns="0" bIns="1440000" anchor="ctr">
            <a:no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2800" kern="1200" baseline="0" dirty="0">
                <a:solidFill>
                  <a:schemeClr val="tx2"/>
                </a:solidFill>
                <a:latin typeface="+mj-lt"/>
                <a:ea typeface="+mn-ea"/>
                <a:cs typeface="+mn-cs"/>
              </a:defRPr>
            </a:lvl1pPr>
          </a:lstStyle>
          <a:p>
            <a:r>
              <a:rPr lang="en-US"/>
              <a:t>Click the icon to insert photo</a:t>
            </a:r>
          </a:p>
        </p:txBody>
      </p:sp>
      <p:grpSp>
        <p:nvGrpSpPr>
          <p:cNvPr id="7" name="Group 6">
            <a:extLst>
              <a:ext uri="{FF2B5EF4-FFF2-40B4-BE49-F238E27FC236}">
                <a16:creationId xmlns:a16="http://schemas.microsoft.com/office/drawing/2014/main" id="{E37B91EA-919A-7638-0BA3-B129FE4D943F}"/>
              </a:ext>
            </a:extLst>
          </p:cNvPr>
          <p:cNvGrpSpPr/>
          <p:nvPr userDrawn="1"/>
        </p:nvGrpSpPr>
        <p:grpSpPr>
          <a:xfrm>
            <a:off x="12290489" y="-1"/>
            <a:ext cx="2910882" cy="6858001"/>
            <a:chOff x="12290489" y="-1"/>
            <a:chExt cx="2910882" cy="6858001"/>
          </a:xfrm>
        </p:grpSpPr>
        <p:sp>
          <p:nvSpPr>
            <p:cNvPr id="8" name="Rectangle 7">
              <a:extLst>
                <a:ext uri="{FF2B5EF4-FFF2-40B4-BE49-F238E27FC236}">
                  <a16:creationId xmlns:a16="http://schemas.microsoft.com/office/drawing/2014/main" id="{2EDA7097-6BD6-5F3A-BE43-2276781396DA}"/>
                </a:ext>
              </a:extLst>
            </p:cNvPr>
            <p:cNvSpPr/>
            <p:nvPr userDrawn="1"/>
          </p:nvSpPr>
          <p:spPr>
            <a:xfrm>
              <a:off x="12290489" y="-1"/>
              <a:ext cx="273515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parajita" panose="02020603050405020304" pitchFamily="18" charset="0"/>
              </a:endParaRPr>
            </a:p>
          </p:txBody>
        </p:sp>
        <p:sp>
          <p:nvSpPr>
            <p:cNvPr id="9" name="TextBox 8">
              <a:extLst>
                <a:ext uri="{FF2B5EF4-FFF2-40B4-BE49-F238E27FC236}">
                  <a16:creationId xmlns:a16="http://schemas.microsoft.com/office/drawing/2014/main" id="{B2C20B70-21BA-6DCA-5971-AD83BA107546}"/>
                </a:ext>
              </a:extLst>
            </p:cNvPr>
            <p:cNvSpPr txBox="1"/>
            <p:nvPr userDrawn="1"/>
          </p:nvSpPr>
          <p:spPr>
            <a:xfrm>
              <a:off x="12449814" y="173148"/>
              <a:ext cx="1534074"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lvl="0"/>
              <a:r>
                <a:rPr lang="en-US" b="1">
                  <a:solidFill>
                    <a:schemeClr val="bg1"/>
                  </a:solidFill>
                  <a:latin typeface="Aptos" panose="020B0004020202020204" pitchFamily="34" charset="0"/>
                  <a:cs typeface="Aparajita" panose="02020603050405020304" pitchFamily="18" charset="0"/>
                </a:rPr>
                <a:t>HOW TO ADD AN IMAGE</a:t>
              </a:r>
            </a:p>
          </p:txBody>
        </p:sp>
        <p:cxnSp>
          <p:nvCxnSpPr>
            <p:cNvPr id="10" name="Straight Connector 9">
              <a:extLst>
                <a:ext uri="{FF2B5EF4-FFF2-40B4-BE49-F238E27FC236}">
                  <a16:creationId xmlns:a16="http://schemas.microsoft.com/office/drawing/2014/main" id="{6B019D8F-CF6D-52FB-9386-AD25FEDB7709}"/>
                </a:ext>
              </a:extLst>
            </p:cNvPr>
            <p:cNvCxnSpPr>
              <a:cxnSpLocks/>
            </p:cNvCxnSpPr>
            <p:nvPr userDrawn="1"/>
          </p:nvCxnSpPr>
          <p:spPr>
            <a:xfrm>
              <a:off x="12449814" y="423012"/>
              <a:ext cx="2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5B849A-03DE-1D9D-8CD2-42E7163D9647}"/>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latin typeface="Aptos" panose="020B0004020202020204" pitchFamily="34" charset="0"/>
                  <a:cs typeface="Aparajita" panose="02020603050405020304" pitchFamily="18" charset="0"/>
                </a:rPr>
                <a:t>Method 1: </a:t>
              </a:r>
              <a:r>
                <a:rPr lang="en-US" sz="600" b="0">
                  <a:latin typeface="Aptos" panose="020B0004020202020204" pitchFamily="34" charset="0"/>
                  <a:cs typeface="Aparajita" panose="02020603050405020304" pitchFamily="18" charset="0"/>
                </a:rPr>
                <a:t>from file browser</a:t>
              </a:r>
            </a:p>
            <a:p>
              <a:pPr lvl="1">
                <a:buNone/>
              </a:pPr>
              <a:r>
                <a:rPr lang="en-US" sz="1050">
                  <a:latin typeface="Aptos" panose="020B0004020202020204" pitchFamily="34" charset="0"/>
                  <a:cs typeface="Aparajita" panose="02020603050405020304" pitchFamily="18" charset="0"/>
                </a:rPr>
                <a:t>Drag the image onto the slide.</a:t>
              </a:r>
            </a:p>
            <a:p>
              <a:pPr marL="0" marR="0" lvl="1" indent="0" algn="l" defTabSz="914400" rtl="0" eaLnBrk="1" fontAlgn="auto" latinLnBrk="0" hangingPunct="1">
                <a:lnSpc>
                  <a:spcPct val="90000"/>
                </a:lnSpc>
                <a:spcBef>
                  <a:spcPts val="0"/>
                </a:spcBef>
                <a:spcAft>
                  <a:spcPts val="300"/>
                </a:spcAft>
                <a:buClrTx/>
                <a:buSzTx/>
                <a:buFontTx/>
                <a:buNone/>
                <a:tabLst/>
                <a:defRPr/>
              </a:pPr>
              <a:r>
                <a:rPr lang="en-US" sz="700">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lang="en-US" sz="1000">
                <a:latin typeface="Aptos" panose="020B0004020202020204" pitchFamily="34" charset="0"/>
                <a:cs typeface="Aparajita" panose="02020603050405020304" pitchFamily="18" charset="0"/>
              </a:endParaRPr>
            </a:p>
          </p:txBody>
        </p:sp>
        <p:sp>
          <p:nvSpPr>
            <p:cNvPr id="12" name="TextBox 11">
              <a:extLst>
                <a:ext uri="{FF2B5EF4-FFF2-40B4-BE49-F238E27FC236}">
                  <a16:creationId xmlns:a16="http://schemas.microsoft.com/office/drawing/2014/main" id="{28304DE3-9AD6-BE3E-6D17-CDF04FB498E7}"/>
                </a:ext>
              </a:extLst>
            </p:cNvPr>
            <p:cNvSpPr txBox="1">
              <a:spLocks noChangeAspect="1"/>
            </p:cNvSpPr>
            <p:nvPr/>
          </p:nvSpPr>
          <p:spPr>
            <a:xfrm>
              <a:off x="12449814" y="566082"/>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1</a:t>
              </a:r>
            </a:p>
          </p:txBody>
        </p:sp>
        <p:sp>
          <p:nvSpPr>
            <p:cNvPr id="13" name="TextBox 12">
              <a:extLst>
                <a:ext uri="{FF2B5EF4-FFF2-40B4-BE49-F238E27FC236}">
                  <a16:creationId xmlns:a16="http://schemas.microsoft.com/office/drawing/2014/main" id="{FBD9A725-248B-2C7F-A33D-ECC81EA8B752}"/>
                </a:ext>
              </a:extLst>
            </p:cNvPr>
            <p:cNvSpPr txBox="1">
              <a:spLocks noChangeAspect="1"/>
            </p:cNvSpPr>
            <p:nvPr/>
          </p:nvSpPr>
          <p:spPr>
            <a:xfrm>
              <a:off x="12449814" y="1018081"/>
              <a:ext cx="114706" cy="114706"/>
            </a:xfrm>
            <a:prstGeom prst="ellipse">
              <a:avLst/>
            </a:prstGeom>
            <a:solidFill>
              <a:schemeClr val="accent1"/>
            </a:solidFill>
          </p:spPr>
          <p:txBody>
            <a:bodyPr vert="horz" wrap="none" lIns="0" tIns="0" rIns="0" bIns="0" rtlCol="0" anchor="ctr">
              <a:noAutofit/>
            </a:bodyPr>
            <a:lstStyle/>
            <a:p>
              <a:pPr algn="ctr"/>
              <a:r>
                <a:rPr lang="en-US" sz="500">
                  <a:solidFill>
                    <a:schemeClr val="tx1"/>
                  </a:solidFill>
                  <a:latin typeface="Aptos" panose="020B0004020202020204" pitchFamily="34" charset="0"/>
                  <a:ea typeface="Arial" charset="0"/>
                  <a:cs typeface="Aparajita" panose="02020603050405020304" pitchFamily="18" charset="0"/>
                </a:rPr>
                <a:t>2</a:t>
              </a:r>
            </a:p>
          </p:txBody>
        </p:sp>
        <p:sp>
          <p:nvSpPr>
            <p:cNvPr id="14" name="TextBox 13">
              <a:extLst>
                <a:ext uri="{FF2B5EF4-FFF2-40B4-BE49-F238E27FC236}">
                  <a16:creationId xmlns:a16="http://schemas.microsoft.com/office/drawing/2014/main" id="{C2A7AB11-C1E1-8FC7-2ADA-B558F7355D96}"/>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0">
                <a:spcBef>
                  <a:spcPts val="700"/>
                </a:spcBef>
              </a:pPr>
              <a:r>
                <a:rPr lang="en-US">
                  <a:latin typeface="Aptos" panose="020B0004020202020204" pitchFamily="34" charset="0"/>
                  <a:cs typeface="Aparajita" panose="02020603050405020304" pitchFamily="18" charset="0"/>
                </a:rPr>
                <a:t>Source images from the </a:t>
              </a:r>
              <a:r>
                <a:rPr lang="en-US">
                  <a:solidFill>
                    <a:schemeClr val="accent1"/>
                  </a:solidFill>
                  <a:latin typeface="Aptos" panose="020B0004020202020204" pitchFamily="34" charset="0"/>
                  <a:cs typeface="Aparajita" panose="02020603050405020304" pitchFamily="18" charset="0"/>
                </a:rPr>
                <a:t>Qualcomm Brand Portal</a:t>
              </a:r>
            </a:p>
            <a:p>
              <a:pPr lvl="0">
                <a:spcBef>
                  <a:spcPts val="700"/>
                </a:spcBef>
              </a:pPr>
              <a:r>
                <a:rPr lang="en-US">
                  <a:latin typeface="Aptos" panose="020B0004020202020204" pitchFamily="34" charset="0"/>
                  <a:cs typeface="Aparajita" panose="02020603050405020304" pitchFamily="18" charset="0"/>
                </a:rPr>
                <a:t>Add the image to the placeholder.</a:t>
              </a:r>
            </a:p>
          </p:txBody>
        </p:sp>
        <p:sp>
          <p:nvSpPr>
            <p:cNvPr id="15" name="TextBox 14">
              <a:extLst>
                <a:ext uri="{FF2B5EF4-FFF2-40B4-BE49-F238E27FC236}">
                  <a16:creationId xmlns:a16="http://schemas.microsoft.com/office/drawing/2014/main" id="{542A33C5-F04C-9963-9CE2-6531F6D3963E}"/>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2: </a:t>
              </a:r>
              <a:r>
                <a:rPr lang="en-US" sz="600" b="0">
                  <a:latin typeface="Aptos" panose="020B0004020202020204" pitchFamily="34" charset="0"/>
                  <a:cs typeface="Aparajita" panose="02020603050405020304" pitchFamily="18" charset="0"/>
                </a:rPr>
                <a:t>Paste from clipboard</a:t>
              </a:r>
            </a:p>
            <a:p>
              <a:pPr lvl="1">
                <a:buNone/>
              </a:pPr>
              <a:r>
                <a:rPr lang="en-US" sz="1050">
                  <a:latin typeface="Aptos" panose="020B0004020202020204" pitchFamily="34" charset="0"/>
                  <a:cs typeface="Aparajita" panose="02020603050405020304" pitchFamily="18" charset="0"/>
                </a:rPr>
                <a:t>Select the image placeholder.</a:t>
              </a:r>
            </a:p>
            <a:p>
              <a:pPr lvl="1">
                <a:buNone/>
              </a:pPr>
              <a:r>
                <a:rPr lang="en-US" sz="1050">
                  <a:latin typeface="Aptos" panose="020B0004020202020204" pitchFamily="34" charset="0"/>
                  <a:cs typeface="Aparajita" panose="02020603050405020304" pitchFamily="18" charset="0"/>
                </a:rPr>
                <a:t>Right-click or use keyboard shortcuts to paste the image.</a:t>
              </a:r>
            </a:p>
          </p:txBody>
        </p:sp>
        <p:sp>
          <p:nvSpPr>
            <p:cNvPr id="16" name="TextBox 15">
              <a:extLst>
                <a:ext uri="{FF2B5EF4-FFF2-40B4-BE49-F238E27FC236}">
                  <a16:creationId xmlns:a16="http://schemas.microsoft.com/office/drawing/2014/main" id="{A24A1867-B209-8D6E-A7CA-30564448C193}"/>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latin typeface="Aptos" panose="020B0004020202020204" pitchFamily="34" charset="0"/>
                  <a:cs typeface="Aparajita" panose="02020603050405020304" pitchFamily="18" charset="0"/>
                </a:rPr>
                <a:t>Method 3: </a:t>
              </a:r>
              <a:r>
                <a:rPr lang="en-US" sz="600" b="0">
                  <a:latin typeface="Aptos" panose="020B0004020202020204" pitchFamily="34" charset="0"/>
                  <a:cs typeface="Aparajita" panose="02020603050405020304" pitchFamily="18" charset="0"/>
                </a:rPr>
                <a:t>Placeholder icon</a:t>
              </a:r>
            </a:p>
            <a:p>
              <a:pPr lvl="1">
                <a:buNone/>
              </a:pPr>
              <a:r>
                <a:rPr lang="en-US" sz="1050">
                  <a:latin typeface="Aptos" panose="020B0004020202020204" pitchFamily="34" charset="0"/>
                  <a:cs typeface="Aparajita" panose="02020603050405020304" pitchFamily="18" charset="0"/>
                </a:rPr>
                <a:t>Click the image icon inside the placeholder to browse for an image.</a:t>
              </a:r>
            </a:p>
          </p:txBody>
        </p:sp>
        <p:grpSp>
          <p:nvGrpSpPr>
            <p:cNvPr id="17" name="Group 16">
              <a:extLst>
                <a:ext uri="{FF2B5EF4-FFF2-40B4-BE49-F238E27FC236}">
                  <a16:creationId xmlns:a16="http://schemas.microsoft.com/office/drawing/2014/main" id="{918BAF9A-56C5-0BFC-4A1C-54EDE4760FB6}"/>
                </a:ext>
              </a:extLst>
            </p:cNvPr>
            <p:cNvGrpSpPr/>
            <p:nvPr userDrawn="1"/>
          </p:nvGrpSpPr>
          <p:grpSpPr>
            <a:xfrm>
              <a:off x="12429548" y="3236396"/>
              <a:ext cx="2735151" cy="1280928"/>
              <a:chOff x="9286315" y="6976989"/>
              <a:chExt cx="2735151" cy="1280928"/>
            </a:xfrm>
          </p:grpSpPr>
          <p:sp>
            <p:nvSpPr>
              <p:cNvPr id="28" name="Rectangle 27">
                <a:extLst>
                  <a:ext uri="{FF2B5EF4-FFF2-40B4-BE49-F238E27FC236}">
                    <a16:creationId xmlns:a16="http://schemas.microsoft.com/office/drawing/2014/main" id="{602A8BC7-7AC3-F47D-D037-7C160857FCE9}"/>
                  </a:ext>
                </a:extLst>
              </p:cNvPr>
              <p:cNvSpPr/>
              <p:nvPr userDrawn="1"/>
            </p:nvSpPr>
            <p:spPr>
              <a:xfrm>
                <a:off x="9286315" y="6976989"/>
                <a:ext cx="2735151" cy="128092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9" name="TextBox 28">
                <a:extLst>
                  <a:ext uri="{FF2B5EF4-FFF2-40B4-BE49-F238E27FC236}">
                    <a16:creationId xmlns:a16="http://schemas.microsoft.com/office/drawing/2014/main" id="{0788AE65-C3F4-D60E-3138-8483401C3174}"/>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Cropping Images</a:t>
                </a:r>
              </a:p>
            </p:txBody>
          </p:sp>
          <p:pic>
            <p:nvPicPr>
              <p:cNvPr id="30" name="Graphic 29">
                <a:extLst>
                  <a:ext uri="{FF2B5EF4-FFF2-40B4-BE49-F238E27FC236}">
                    <a16:creationId xmlns:a16="http://schemas.microsoft.com/office/drawing/2014/main" id="{F0E09E2D-984E-E6C1-A7D4-FE2C9611DA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31" name="TextBox 30">
                <a:extLst>
                  <a:ext uri="{FF2B5EF4-FFF2-40B4-BE49-F238E27FC236}">
                    <a16:creationId xmlns:a16="http://schemas.microsoft.com/office/drawing/2014/main" id="{AF0852D7-AE0B-9059-4803-52264E3FDF71}"/>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Right-click on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Choose “Crop” from the menu. (           )</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Adjust the size and position of the image.</a:t>
                </a:r>
              </a:p>
              <a:p>
                <a:pPr lvl="1">
                  <a:defRPr/>
                </a:pPr>
                <a:r>
                  <a:rPr lang="en-US" sz="900" kern="1200">
                    <a:solidFill>
                      <a:schemeClr val="tx1">
                        <a:lumMod val="50000"/>
                        <a:lumOff val="50000"/>
                      </a:schemeClr>
                    </a:solidFill>
                    <a:latin typeface="Aptos" panose="020B0004020202020204" pitchFamily="34" charset="0"/>
                    <a:cs typeface="Aparajita" panose="02020603050405020304" pitchFamily="18" charset="0"/>
                  </a:rPr>
                  <a:t>Press Esc or click outside the image area to exit the cropping mode.</a:t>
                </a:r>
              </a:p>
            </p:txBody>
          </p:sp>
          <p:pic>
            <p:nvPicPr>
              <p:cNvPr id="32" name="Picture 31">
                <a:extLst>
                  <a:ext uri="{FF2B5EF4-FFF2-40B4-BE49-F238E27FC236}">
                    <a16:creationId xmlns:a16="http://schemas.microsoft.com/office/drawing/2014/main" id="{1C604B59-3B60-D2BB-118E-FE3FCD7FB8A5}"/>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33" name="TextBox 32">
                <a:extLst>
                  <a:ext uri="{FF2B5EF4-FFF2-40B4-BE49-F238E27FC236}">
                    <a16:creationId xmlns:a16="http://schemas.microsoft.com/office/drawing/2014/main" id="{2A0EE686-51E2-8DD7-4575-9D2BDC4464A7}"/>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nvGrpSpPr>
            <p:cNvPr id="18" name="Group 17">
              <a:extLst>
                <a:ext uri="{FF2B5EF4-FFF2-40B4-BE49-F238E27FC236}">
                  <a16:creationId xmlns:a16="http://schemas.microsoft.com/office/drawing/2014/main" id="{D94A9BFF-954E-1137-1601-F334BCCBC7C3}"/>
                </a:ext>
              </a:extLst>
            </p:cNvPr>
            <p:cNvGrpSpPr/>
            <p:nvPr userDrawn="1"/>
          </p:nvGrpSpPr>
          <p:grpSpPr>
            <a:xfrm>
              <a:off x="12429548" y="4543123"/>
              <a:ext cx="2735151" cy="2200108"/>
              <a:chOff x="9538241" y="5155416"/>
              <a:chExt cx="2735151" cy="2200108"/>
            </a:xfrm>
          </p:grpSpPr>
          <p:sp>
            <p:nvSpPr>
              <p:cNvPr id="19" name="Rectangle 18">
                <a:extLst>
                  <a:ext uri="{FF2B5EF4-FFF2-40B4-BE49-F238E27FC236}">
                    <a16:creationId xmlns:a16="http://schemas.microsoft.com/office/drawing/2014/main" id="{FCA5F60D-195D-7137-B351-926F412EFE37}"/>
                  </a:ext>
                </a:extLst>
              </p:cNvPr>
              <p:cNvSpPr/>
              <p:nvPr userDrawn="1"/>
            </p:nvSpPr>
            <p:spPr>
              <a:xfrm>
                <a:off x="9538241" y="5155416"/>
                <a:ext cx="2735151" cy="2200108"/>
              </a:xfrm>
              <a:prstGeom prst="rect">
                <a:avLst/>
              </a:prstGeom>
              <a:solidFill>
                <a:schemeClr val="bg1"/>
              </a:solidFill>
              <a:ln w="254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Aparajita" panose="02020603050405020304" pitchFamily="18" charset="0"/>
                </a:endParaRPr>
              </a:p>
            </p:txBody>
          </p:sp>
          <p:sp>
            <p:nvSpPr>
              <p:cNvPr id="20" name="TextBox 19">
                <a:extLst>
                  <a:ext uri="{FF2B5EF4-FFF2-40B4-BE49-F238E27FC236}">
                    <a16:creationId xmlns:a16="http://schemas.microsoft.com/office/drawing/2014/main" id="{2D0765D1-6318-8980-341C-6C5575F2CAA5}"/>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algn="l"/>
                <a:r>
                  <a:rPr lang="en-US" sz="1100">
                    <a:solidFill>
                      <a:schemeClr val="tx1"/>
                    </a:solidFill>
                    <a:latin typeface="Aptos" panose="020B0004020202020204" pitchFamily="34" charset="0"/>
                    <a:ea typeface="Arial" charset="0"/>
                    <a:cs typeface="Aparajita" panose="02020603050405020304" pitchFamily="18" charset="0"/>
                  </a:rPr>
                  <a:t>Changing Images</a:t>
                </a:r>
              </a:p>
            </p:txBody>
          </p:sp>
          <p:pic>
            <p:nvPicPr>
              <p:cNvPr id="21" name="Graphic 20">
                <a:extLst>
                  <a:ext uri="{FF2B5EF4-FFF2-40B4-BE49-F238E27FC236}">
                    <a16:creationId xmlns:a16="http://schemas.microsoft.com/office/drawing/2014/main" id="{73265450-984F-A5C7-B9DD-9F557825C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22" name="TextBox 21">
                <a:extLst>
                  <a:ext uri="{FF2B5EF4-FFF2-40B4-BE49-F238E27FC236}">
                    <a16:creationId xmlns:a16="http://schemas.microsoft.com/office/drawing/2014/main" id="{1A5B91AD-3675-916A-77B0-2911D0FB6E4E}"/>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cap="all" spc="20" baseline="0" noProof="0">
                    <a:solidFill>
                      <a:schemeClr val="tx1"/>
                    </a:solidFill>
                    <a:latin typeface="Aptos" panose="020B0004020202020204" pitchFamily="34" charset="0"/>
                    <a:ea typeface="+mn-ea"/>
                    <a:cs typeface="Aparajita" panose="02020603050405020304" pitchFamily="18" charset="0"/>
                  </a:rPr>
                  <a:t>Method 1: </a:t>
                </a:r>
                <a:r>
                  <a:rPr lang="en-US" sz="600" b="0" kern="1200" cap="all" spc="20" baseline="0" noProof="0">
                    <a:solidFill>
                      <a:schemeClr val="tx1"/>
                    </a:solidFill>
                    <a:latin typeface="Aptos" panose="020B0004020202020204" pitchFamily="34" charset="0"/>
                    <a:ea typeface="+mn-ea"/>
                    <a:cs typeface="Aparajita" panose="02020603050405020304" pitchFamily="18" charset="0"/>
                  </a:rPr>
                  <a:t>RIGHT CLICK</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Right-click on image and select “Change Picture”</a:t>
                </a:r>
              </a:p>
            </p:txBody>
          </p:sp>
          <p:sp>
            <p:nvSpPr>
              <p:cNvPr id="23" name="TextBox 22">
                <a:extLst>
                  <a:ext uri="{FF2B5EF4-FFF2-40B4-BE49-F238E27FC236}">
                    <a16:creationId xmlns:a16="http://schemas.microsoft.com/office/drawing/2014/main" id="{52968CC0-E353-D7C2-4DED-C4D22414C994}"/>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lvl="1" indent="-131763" algn="l" defTabSz="914400" rtl="0" eaLnBrk="1" latinLnBrk="0" hangingPunct="1">
                  <a:lnSpc>
                    <a:spcPct val="90000"/>
                  </a:lnSpc>
                  <a:spcBef>
                    <a:spcPts val="0"/>
                  </a:spcBef>
                  <a:spcAft>
                    <a:spcPts val="300"/>
                  </a:spcAft>
                  <a:buFont typeface="Wingdings" pitchFamily="2" charset="2"/>
                  <a:buChar char="§"/>
                  <a:tabLst/>
                  <a:defRPr/>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24" name="TextBox 23">
                <a:extLst>
                  <a:ext uri="{FF2B5EF4-FFF2-40B4-BE49-F238E27FC236}">
                    <a16:creationId xmlns:a16="http://schemas.microsoft.com/office/drawing/2014/main" id="{BA634610-204D-ACD2-871C-4BE8E48E6446}"/>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Method 2: </a:t>
                </a:r>
                <a:r>
                  <a:rPr kumimoji="0" lang="en-US" sz="600" b="0" i="0" u="none" strike="noStrike" kern="1200" cap="all" spc="20" normalizeH="0" baseline="0" noProof="0">
                    <a:ln>
                      <a:noFill/>
                    </a:ln>
                    <a:solidFill>
                      <a:schemeClr val="tx1"/>
                    </a:solidFill>
                    <a:effectLst/>
                    <a:uLnTx/>
                    <a:uFillTx/>
                    <a:latin typeface="Aptos" panose="020B0004020202020204" pitchFamily="34" charset="0"/>
                    <a:ea typeface="+mn-ea"/>
                    <a:cs typeface="Aparajita" panose="02020603050405020304" pitchFamily="18" charset="0"/>
                  </a:rPr>
                  <a:t>RESET PLACEHOLDER</a:t>
                </a:r>
              </a:p>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First, delete the existing image to reset the photo placeholder functionality.</a:t>
                </a:r>
              </a:p>
            </p:txBody>
          </p:sp>
          <p:sp>
            <p:nvSpPr>
              <p:cNvPr id="25" name="TextBox 24">
                <a:extLst>
                  <a:ext uri="{FF2B5EF4-FFF2-40B4-BE49-F238E27FC236}">
                    <a16:creationId xmlns:a16="http://schemas.microsoft.com/office/drawing/2014/main" id="{26F873F0-D1B8-2F28-7877-CCB130F10B61}"/>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algn="l" defTabSz="914400" rtl="0" eaLnBrk="1" latinLnBrk="0" hangingPunct="1">
                  <a:spcBef>
                    <a:spcPts val="200"/>
                  </a:spcBef>
                </a:pPr>
                <a:r>
                  <a:rPr lang="en-US" sz="900" kern="1200">
                    <a:solidFill>
                      <a:schemeClr val="tx1">
                        <a:lumMod val="50000"/>
                        <a:lumOff val="50000"/>
                      </a:schemeClr>
                    </a:solidFill>
                    <a:latin typeface="Aptos" panose="020B0004020202020204" pitchFamily="34" charset="0"/>
                    <a:ea typeface="Arial" charset="0"/>
                    <a:cs typeface="Aparajita" panose="02020603050405020304" pitchFamily="18" charset="0"/>
                  </a:rPr>
                  <a:t>You can now add a new image as normal.</a:t>
                </a:r>
              </a:p>
            </p:txBody>
          </p:sp>
          <p:cxnSp>
            <p:nvCxnSpPr>
              <p:cNvPr id="26" name="Straight Connector 25">
                <a:extLst>
                  <a:ext uri="{FF2B5EF4-FFF2-40B4-BE49-F238E27FC236}">
                    <a16:creationId xmlns:a16="http://schemas.microsoft.com/office/drawing/2014/main" id="{74E03996-18F9-5B34-22DA-0EB0B94B6136}"/>
                  </a:ext>
                </a:extLst>
              </p:cNvPr>
              <p:cNvCxnSpPr>
                <a:cxnSpLocks/>
              </p:cNvCxnSpPr>
              <p:nvPr userDrawn="1"/>
            </p:nvCxnSpPr>
            <p:spPr>
              <a:xfrm>
                <a:off x="9713479" y="5957047"/>
                <a:ext cx="270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7EA99C-C1ED-1A46-6825-0BA3DBC6752F}"/>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algn="l"/>
                <a:r>
                  <a:rPr lang="en-US" sz="1000" kern="1200" cap="all" spc="150" baseline="0">
                    <a:solidFill>
                      <a:schemeClr val="tx1"/>
                    </a:solidFill>
                    <a:latin typeface="+mn-lt"/>
                    <a:ea typeface="+mn-ea"/>
                    <a:cs typeface="+mn-cs"/>
                  </a:rPr>
                  <a:t>TIP</a:t>
                </a:r>
              </a:p>
            </p:txBody>
          </p:sp>
        </p:grpSp>
      </p:grpSp>
      <p:sp>
        <p:nvSpPr>
          <p:cNvPr id="2" name="Text Placeholder 22">
            <a:extLst>
              <a:ext uri="{FF2B5EF4-FFF2-40B4-BE49-F238E27FC236}">
                <a16:creationId xmlns:a16="http://schemas.microsoft.com/office/drawing/2014/main" id="{2E57EFAD-5846-87E9-FE2E-EE3B31930F9C}"/>
              </a:ext>
            </a:extLst>
          </p:cNvPr>
          <p:cNvSpPr>
            <a:spLocks noGrp="1"/>
          </p:cNvSpPr>
          <p:nvPr>
            <p:ph type="body" sz="quarter" idx="13" hasCustomPrompt="1"/>
          </p:nvPr>
        </p:nvSpPr>
        <p:spPr>
          <a:xfrm>
            <a:off x="515939" y="4539039"/>
            <a:ext cx="4786822"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4" name="Text Placeholder 7">
            <a:extLst>
              <a:ext uri="{FF2B5EF4-FFF2-40B4-BE49-F238E27FC236}">
                <a16:creationId xmlns:a16="http://schemas.microsoft.com/office/drawing/2014/main" id="{D77AD0A2-621D-7D9A-9B3C-31DC270FE588}"/>
              </a:ext>
            </a:extLst>
          </p:cNvPr>
          <p:cNvSpPr>
            <a:spLocks noGrp="1"/>
          </p:cNvSpPr>
          <p:nvPr>
            <p:ph type="body" sz="quarter" idx="10" hasCustomPrompt="1"/>
          </p:nvPr>
        </p:nvSpPr>
        <p:spPr bwMode="gray">
          <a:xfrm>
            <a:off x="515937" y="4080516"/>
            <a:ext cx="4787901"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6" name="Text Placeholder 22">
            <a:extLst>
              <a:ext uri="{FF2B5EF4-FFF2-40B4-BE49-F238E27FC236}">
                <a16:creationId xmlns:a16="http://schemas.microsoft.com/office/drawing/2014/main" id="{DE2C4413-9C0E-5724-8C0D-EF73B9363914}"/>
              </a:ext>
            </a:extLst>
          </p:cNvPr>
          <p:cNvSpPr>
            <a:spLocks noGrp="1"/>
          </p:cNvSpPr>
          <p:nvPr>
            <p:ph type="body" sz="quarter" idx="14" hasCustomPrompt="1"/>
          </p:nvPr>
        </p:nvSpPr>
        <p:spPr>
          <a:xfrm>
            <a:off x="515939" y="6118601"/>
            <a:ext cx="4786822"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356617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387" userDrawn="1">
          <p15:clr>
            <a:srgbClr val="FBAE40"/>
          </p15:clr>
        </p15:guide>
        <p15:guide id="4" orient="horz" pos="2568" userDrawn="1">
          <p15:clr>
            <a:srgbClr val="FBAE40"/>
          </p15:clr>
        </p15:guide>
        <p15:guide id="5" orient="horz" pos="3022" userDrawn="1">
          <p15:clr>
            <a:srgbClr val="FBAE40"/>
          </p15:clr>
        </p15:guide>
        <p15:guide id="6" pos="334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DE3D01-F5BF-2EF1-CDBE-09724A6D2718}"/>
              </a:ext>
            </a:extLst>
          </p:cNvPr>
          <p:cNvSpPr/>
          <p:nvPr userDrawn="1"/>
        </p:nvSpPr>
        <p:spPr>
          <a:xfrm>
            <a:off x="-1" y="0"/>
            <a:ext cx="4029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solidFill>
                <a:schemeClr val="tx2"/>
              </a:solidFill>
            </a:endParaRPr>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a:xfrm>
            <a:off x="515380" y="3046945"/>
            <a:ext cx="2932013" cy="615950"/>
          </a:xfrm>
        </p:spPr>
        <p:txBody>
          <a:bodyPr/>
          <a:lstStyle>
            <a:lvl1pPr>
              <a:defRPr sz="4800" b="0" cap="all" baseline="0">
                <a:solidFill>
                  <a:schemeClr val="tx2"/>
                </a:solidFill>
              </a:defRPr>
            </a:lvl1pPr>
          </a:lstStyle>
          <a:p>
            <a:r>
              <a:rPr lang="en-US"/>
              <a:t>Agenda</a:t>
            </a:r>
          </a:p>
        </p:txBody>
      </p:sp>
      <p:sp>
        <p:nvSpPr>
          <p:cNvPr id="3" name="Text Placeholder 6">
            <a:extLst>
              <a:ext uri="{FF2B5EF4-FFF2-40B4-BE49-F238E27FC236}">
                <a16:creationId xmlns:a16="http://schemas.microsoft.com/office/drawing/2014/main" id="{FEC8199B-BC54-CC01-0F8B-45BF14C628C7}"/>
              </a:ext>
            </a:extLst>
          </p:cNvPr>
          <p:cNvSpPr>
            <a:spLocks noGrp="1"/>
          </p:cNvSpPr>
          <p:nvPr>
            <p:ph type="body" sz="quarter" idx="13" hasCustomPrompt="1"/>
          </p:nvPr>
        </p:nvSpPr>
        <p:spPr>
          <a:xfrm>
            <a:off x="5307013" y="750380"/>
            <a:ext cx="6384925" cy="5223700"/>
          </a:xfrm>
        </p:spPr>
        <p:txBody>
          <a:bodyPr anchor="ctr">
            <a:normAutofit/>
          </a:bodyPr>
          <a:lstStyle>
            <a:lvl1pPr marL="0" indent="0">
              <a:lnSpc>
                <a:spcPct val="100000"/>
              </a:lnSpc>
              <a:spcAft>
                <a:spcPts val="1000"/>
              </a:spcAft>
              <a:buNone/>
              <a:defRPr sz="2800">
                <a:solidFill>
                  <a:schemeClr val="tx2"/>
                </a:solidFill>
              </a:defRPr>
            </a:lvl1pPr>
          </a:lstStyle>
          <a:p>
            <a:pPr lvl="0"/>
            <a:r>
              <a:rPr lang="en-US"/>
              <a:t>First section</a:t>
            </a:r>
          </a:p>
          <a:p>
            <a:pPr lvl="0"/>
            <a:r>
              <a:rPr lang="en-US"/>
              <a:t>Second section</a:t>
            </a:r>
            <a:endParaRPr lang="en-CA"/>
          </a:p>
          <a:p>
            <a:pPr lvl="0"/>
            <a:r>
              <a:rPr lang="en-US"/>
              <a:t>Third section</a:t>
            </a:r>
          </a:p>
          <a:p>
            <a:pPr lvl="0"/>
            <a:r>
              <a:rPr lang="en-US"/>
              <a:t>Fourth section</a:t>
            </a:r>
          </a:p>
          <a:p>
            <a:pPr lvl="0"/>
            <a:r>
              <a:rPr lang="en-US"/>
              <a:t>Fifth section</a:t>
            </a:r>
          </a:p>
          <a:p>
            <a:pPr lvl="0"/>
            <a:r>
              <a:rPr lang="en-US"/>
              <a:t>Sixth section</a:t>
            </a:r>
            <a:endParaRPr lang="en-CA"/>
          </a:p>
        </p:txBody>
      </p:sp>
      <p:sp>
        <p:nvSpPr>
          <p:cNvPr id="6" name="Footer Placeholder 5">
            <a:extLst>
              <a:ext uri="{FF2B5EF4-FFF2-40B4-BE49-F238E27FC236}">
                <a16:creationId xmlns:a16="http://schemas.microsoft.com/office/drawing/2014/main" id="{322561E4-BDC2-5725-61D3-740405654975}"/>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6">
            <a:extLst>
              <a:ext uri="{FF2B5EF4-FFF2-40B4-BE49-F238E27FC236}">
                <a16:creationId xmlns:a16="http://schemas.microsoft.com/office/drawing/2014/main" id="{18905665-10F3-1AD8-4755-FAA6D3F355C6}"/>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23138080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81A7F3-508D-2BB8-590D-2ECB76A47469}"/>
              </a:ext>
            </a:extLst>
          </p:cNvPr>
          <p:cNvSpPr>
            <a:spLocks noGrp="1"/>
          </p:cNvSpPr>
          <p:nvPr>
            <p:ph type="ctrTitle" hasCustomPrompt="1"/>
          </p:nvPr>
        </p:nvSpPr>
        <p:spPr>
          <a:xfrm>
            <a:off x="511175" y="1400462"/>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4" name="Subtitle 2">
            <a:extLst>
              <a:ext uri="{FF2B5EF4-FFF2-40B4-BE49-F238E27FC236}">
                <a16:creationId xmlns:a16="http://schemas.microsoft.com/office/drawing/2014/main" id="{587BB871-B0BE-A85B-9799-7E35253949AD}"/>
              </a:ext>
            </a:extLst>
          </p:cNvPr>
          <p:cNvSpPr>
            <a:spLocks noGrp="1"/>
          </p:cNvSpPr>
          <p:nvPr>
            <p:ph type="subTitle" idx="1"/>
          </p:nvPr>
        </p:nvSpPr>
        <p:spPr>
          <a:xfrm>
            <a:off x="511175" y="3999407"/>
            <a:ext cx="8243081" cy="139491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5">
            <a:extLst>
              <a:ext uri="{FF2B5EF4-FFF2-40B4-BE49-F238E27FC236}">
                <a16:creationId xmlns:a16="http://schemas.microsoft.com/office/drawing/2014/main" id="{44805EB6-4313-78D0-7CE5-3AEE9E9928D2}"/>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C57A29BC-24F7-99B0-5D59-D4D20F6A14A3}"/>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60872595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C5F134A-1325-0DB0-9D77-260D24D13353}"/>
              </a:ext>
            </a:extLst>
          </p:cNvPr>
          <p:cNvSpPr>
            <a:spLocks noGrp="1"/>
          </p:cNvSpPr>
          <p:nvPr>
            <p:ph type="subTitle" idx="1" hasCustomPrompt="1"/>
          </p:nvPr>
        </p:nvSpPr>
        <p:spPr>
          <a:xfrm>
            <a:off x="511175" y="3999407"/>
            <a:ext cx="8243081" cy="139491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itle 1">
            <a:extLst>
              <a:ext uri="{FF2B5EF4-FFF2-40B4-BE49-F238E27FC236}">
                <a16:creationId xmlns:a16="http://schemas.microsoft.com/office/drawing/2014/main" id="{45D42168-D11B-745D-E122-89C76158069B}"/>
              </a:ext>
            </a:extLst>
          </p:cNvPr>
          <p:cNvSpPr>
            <a:spLocks noGrp="1"/>
          </p:cNvSpPr>
          <p:nvPr>
            <p:ph type="ctrTitle" hasCustomPrompt="1"/>
          </p:nvPr>
        </p:nvSpPr>
        <p:spPr>
          <a:xfrm>
            <a:off x="511175" y="1400462"/>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4" name="Footer Placeholder 5">
            <a:extLst>
              <a:ext uri="{FF2B5EF4-FFF2-40B4-BE49-F238E27FC236}">
                <a16:creationId xmlns:a16="http://schemas.microsoft.com/office/drawing/2014/main" id="{C6F57EB1-FFD3-EE63-8067-7CB016C17023}"/>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73078AE4-F0B7-9812-FD45-0B34ADDF416C}"/>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7077098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Purple">
    <p:bg>
      <p:bgPr>
        <a:gradFill>
          <a:gsLst>
            <a:gs pos="80000">
              <a:srgbClr val="6615BA"/>
            </a:gs>
            <a:gs pos="10000">
              <a:srgbClr val="8D38B9"/>
            </a:gs>
          </a:gsLst>
          <a:lin ang="5400000" scaled="0"/>
        </a:gra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D41FF009-D820-2BB9-30C0-351B9B049ED5}"/>
              </a:ext>
            </a:extLst>
          </p:cNvPr>
          <p:cNvSpPr>
            <a:spLocks noGrp="1"/>
          </p:cNvSpPr>
          <p:nvPr>
            <p:ph type="subTitle" idx="1" hasCustomPrompt="1"/>
          </p:nvPr>
        </p:nvSpPr>
        <p:spPr>
          <a:xfrm>
            <a:off x="511175" y="3999407"/>
            <a:ext cx="8243081" cy="139491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itle 1">
            <a:extLst>
              <a:ext uri="{FF2B5EF4-FFF2-40B4-BE49-F238E27FC236}">
                <a16:creationId xmlns:a16="http://schemas.microsoft.com/office/drawing/2014/main" id="{C2D17B2B-874E-34B9-83F8-705F0B1F67E3}"/>
              </a:ext>
            </a:extLst>
          </p:cNvPr>
          <p:cNvSpPr>
            <a:spLocks noGrp="1"/>
          </p:cNvSpPr>
          <p:nvPr>
            <p:ph type="ctrTitle" hasCustomPrompt="1"/>
          </p:nvPr>
        </p:nvSpPr>
        <p:spPr>
          <a:xfrm>
            <a:off x="511175" y="1400462"/>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4" name="Footer Placeholder 5">
            <a:extLst>
              <a:ext uri="{FF2B5EF4-FFF2-40B4-BE49-F238E27FC236}">
                <a16:creationId xmlns:a16="http://schemas.microsoft.com/office/drawing/2014/main" id="{87F6457E-92B3-66F3-7971-3B0C7709AF67}"/>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408A84EE-2E59-2511-E9B8-29A5954ECE6B}"/>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1723670"/>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ft Title Re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3694176" cy="6858000"/>
          </a:xfrm>
          <a:prstGeom prst="rect">
            <a:avLst/>
          </a:prstGeom>
          <a:gradFill>
            <a:gsLst>
              <a:gs pos="80000">
                <a:schemeClr val="accent2"/>
              </a:gs>
              <a:gs pos="10000">
                <a:srgbClr val="E1122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4079875" y="663067"/>
            <a:ext cx="7596745" cy="5509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3">
            <a:extLst>
              <a:ext uri="{FF2B5EF4-FFF2-40B4-BE49-F238E27FC236}">
                <a16:creationId xmlns:a16="http://schemas.microsoft.com/office/drawing/2014/main" id="{4BDDFEBC-5ABF-DD9D-9EEB-38C9AB099238}"/>
              </a:ext>
            </a:extLst>
          </p:cNvPr>
          <p:cNvSpPr>
            <a:spLocks noGrp="1"/>
          </p:cNvSpPr>
          <p:nvPr>
            <p:ph type="title" hasCustomPrompt="1"/>
          </p:nvPr>
        </p:nvSpPr>
        <p:spPr>
          <a:xfrm>
            <a:off x="508000" y="2132856"/>
            <a:ext cx="2856992" cy="2592290"/>
          </a:xfrm>
        </p:spPr>
        <p:txBody>
          <a:bodyPr anchor="ctr"/>
          <a:lstStyle>
            <a:lvl1pPr marL="12700" indent="0">
              <a:tabLst/>
              <a:defRPr sz="2800" spc="-60" baseline="0">
                <a:solidFill>
                  <a:schemeClr val="bg2"/>
                </a:solidFill>
              </a:defRPr>
            </a:lvl1pPr>
          </a:lstStyle>
          <a:p>
            <a:r>
              <a:rPr lang="en-US"/>
              <a:t>Click to edit master title style</a:t>
            </a:r>
            <a:endParaRPr lang="en-CA"/>
          </a:p>
        </p:txBody>
      </p:sp>
      <p:sp>
        <p:nvSpPr>
          <p:cNvPr id="6" name="Footer Placeholder 5">
            <a:extLst>
              <a:ext uri="{FF2B5EF4-FFF2-40B4-BE49-F238E27FC236}">
                <a16:creationId xmlns:a16="http://schemas.microsoft.com/office/drawing/2014/main" id="{CFD39FE4-E78D-8AE2-4930-3A4449AEA30D}"/>
              </a:ext>
            </a:extLst>
          </p:cNvPr>
          <p:cNvSpPr>
            <a:spLocks noGrp="1"/>
          </p:cNvSpPr>
          <p:nvPr>
            <p:ph type="ftr" sz="quarter" idx="10"/>
          </p:nvPr>
        </p:nvSpPr>
        <p:spPr>
          <a:xfrm>
            <a:off x="4079875" y="6381750"/>
            <a:ext cx="7482205" cy="287610"/>
          </a:xfrm>
        </p:spPr>
        <p:txBody>
          <a:bodyPr/>
          <a:lstStyle/>
          <a:p>
            <a:endParaRPr lang="en-US"/>
          </a:p>
        </p:txBody>
      </p:sp>
      <p:sp>
        <p:nvSpPr>
          <p:cNvPr id="8" name="Slide Number Placeholder 7">
            <a:extLst>
              <a:ext uri="{FF2B5EF4-FFF2-40B4-BE49-F238E27FC236}">
                <a16:creationId xmlns:a16="http://schemas.microsoft.com/office/drawing/2014/main" id="{537D166A-898C-6681-2599-DB6E1D4AFF31}"/>
              </a:ext>
            </a:extLst>
          </p:cNvPr>
          <p:cNvSpPr>
            <a:spLocks noGrp="1"/>
          </p:cNvSpPr>
          <p:nvPr>
            <p:ph type="sldNum" sz="quarter" idx="11"/>
          </p:nvPr>
        </p:nvSpPr>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6270909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3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ft Title Blu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3694176" cy="6858000"/>
          </a:xfrm>
          <a:prstGeom prst="rect">
            <a:avLst/>
          </a:prstGeom>
          <a:gradFill>
            <a:gsLst>
              <a:gs pos="80000">
                <a:schemeClr val="accent3"/>
              </a:gs>
              <a:gs pos="1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4079875" y="663067"/>
            <a:ext cx="7596745" cy="5509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3">
            <a:extLst>
              <a:ext uri="{FF2B5EF4-FFF2-40B4-BE49-F238E27FC236}">
                <a16:creationId xmlns:a16="http://schemas.microsoft.com/office/drawing/2014/main" id="{BB3C5110-D59C-80B4-316F-D6546DA00BFA}"/>
              </a:ext>
            </a:extLst>
          </p:cNvPr>
          <p:cNvSpPr>
            <a:spLocks noGrp="1"/>
          </p:cNvSpPr>
          <p:nvPr>
            <p:ph type="title" hasCustomPrompt="1"/>
          </p:nvPr>
        </p:nvSpPr>
        <p:spPr>
          <a:xfrm>
            <a:off x="508000" y="2132856"/>
            <a:ext cx="2856992" cy="2592290"/>
          </a:xfrm>
        </p:spPr>
        <p:txBody>
          <a:bodyPr anchor="ctr"/>
          <a:lstStyle>
            <a:lvl1pPr marL="12700" indent="0">
              <a:tabLst/>
              <a:defRPr sz="2800" spc="-60" baseline="0">
                <a:solidFill>
                  <a:schemeClr val="bg2"/>
                </a:solidFill>
              </a:defRPr>
            </a:lvl1pPr>
          </a:lstStyle>
          <a:p>
            <a:r>
              <a:rPr lang="en-US"/>
              <a:t>Click to edit master title style</a:t>
            </a:r>
            <a:endParaRPr lang="en-CA"/>
          </a:p>
        </p:txBody>
      </p:sp>
      <p:sp>
        <p:nvSpPr>
          <p:cNvPr id="5" name="Footer Placeholder 5">
            <a:extLst>
              <a:ext uri="{FF2B5EF4-FFF2-40B4-BE49-F238E27FC236}">
                <a16:creationId xmlns:a16="http://schemas.microsoft.com/office/drawing/2014/main" id="{1107640F-91F3-D286-F47E-4F5AA174D6EC}"/>
              </a:ext>
            </a:extLst>
          </p:cNvPr>
          <p:cNvSpPr>
            <a:spLocks noGrp="1"/>
          </p:cNvSpPr>
          <p:nvPr>
            <p:ph type="ftr" sz="quarter" idx="10"/>
          </p:nvPr>
        </p:nvSpPr>
        <p:spPr>
          <a:xfrm>
            <a:off x="4079875" y="6381750"/>
            <a:ext cx="7482205" cy="287610"/>
          </a:xfrm>
        </p:spPr>
        <p:txBody>
          <a:bodyPr/>
          <a:lstStyle/>
          <a:p>
            <a:endParaRPr lang="en-US"/>
          </a:p>
        </p:txBody>
      </p:sp>
      <p:sp>
        <p:nvSpPr>
          <p:cNvPr id="6" name="Slide Number Placeholder 7">
            <a:extLst>
              <a:ext uri="{FF2B5EF4-FFF2-40B4-BE49-F238E27FC236}">
                <a16:creationId xmlns:a16="http://schemas.microsoft.com/office/drawing/2014/main" id="{E286C913-73F8-C179-B5AF-03EF242D8597}"/>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1819711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3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ft Title Purpl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3694176" cy="6858000"/>
          </a:xfrm>
          <a:prstGeom prst="rect">
            <a:avLst/>
          </a:prstGeom>
          <a:gradFill>
            <a:gsLst>
              <a:gs pos="80000">
                <a:schemeClr val="accent5"/>
              </a:gs>
              <a:gs pos="1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4079875" y="663067"/>
            <a:ext cx="7596745" cy="5509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3">
            <a:extLst>
              <a:ext uri="{FF2B5EF4-FFF2-40B4-BE49-F238E27FC236}">
                <a16:creationId xmlns:a16="http://schemas.microsoft.com/office/drawing/2014/main" id="{040D04BD-1D5C-A994-406E-B82700D1DAC0}"/>
              </a:ext>
            </a:extLst>
          </p:cNvPr>
          <p:cNvSpPr>
            <a:spLocks noGrp="1"/>
          </p:cNvSpPr>
          <p:nvPr>
            <p:ph type="title" hasCustomPrompt="1"/>
          </p:nvPr>
        </p:nvSpPr>
        <p:spPr>
          <a:xfrm>
            <a:off x="508000" y="2132856"/>
            <a:ext cx="2856992" cy="2592290"/>
          </a:xfrm>
        </p:spPr>
        <p:txBody>
          <a:bodyPr anchor="ctr"/>
          <a:lstStyle>
            <a:lvl1pPr marL="12700" indent="0">
              <a:tabLst/>
              <a:defRPr sz="2800" spc="-60" baseline="0">
                <a:solidFill>
                  <a:schemeClr val="bg2"/>
                </a:solidFill>
              </a:defRPr>
            </a:lvl1pPr>
          </a:lstStyle>
          <a:p>
            <a:r>
              <a:rPr lang="en-US"/>
              <a:t>Click to edit master title style</a:t>
            </a:r>
            <a:endParaRPr lang="en-CA"/>
          </a:p>
        </p:txBody>
      </p:sp>
      <p:sp>
        <p:nvSpPr>
          <p:cNvPr id="6" name="Footer Placeholder 5">
            <a:extLst>
              <a:ext uri="{FF2B5EF4-FFF2-40B4-BE49-F238E27FC236}">
                <a16:creationId xmlns:a16="http://schemas.microsoft.com/office/drawing/2014/main" id="{BCC2A209-0B76-D2A0-3E61-9A4A535A0E96}"/>
              </a:ext>
            </a:extLst>
          </p:cNvPr>
          <p:cNvSpPr>
            <a:spLocks noGrp="1"/>
          </p:cNvSpPr>
          <p:nvPr>
            <p:ph type="ftr" sz="quarter" idx="10"/>
          </p:nvPr>
        </p:nvSpPr>
        <p:spPr>
          <a:xfrm>
            <a:off x="4079875" y="6381750"/>
            <a:ext cx="7482205" cy="287610"/>
          </a:xfrm>
        </p:spPr>
        <p:txBody>
          <a:bodyPr/>
          <a:lstStyle/>
          <a:p>
            <a:endParaRPr lang="en-US"/>
          </a:p>
        </p:txBody>
      </p:sp>
      <p:sp>
        <p:nvSpPr>
          <p:cNvPr id="8" name="Slide Number Placeholder 7">
            <a:extLst>
              <a:ext uri="{FF2B5EF4-FFF2-40B4-BE49-F238E27FC236}">
                <a16:creationId xmlns:a16="http://schemas.microsoft.com/office/drawing/2014/main" id="{06A9DE5C-E144-AAB3-C7BB-225E4E709ED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2501387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3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eft Frame Re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51566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483138" y="1196975"/>
            <a:ext cx="619348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79463"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2" name="Title 3">
            <a:extLst>
              <a:ext uri="{FF2B5EF4-FFF2-40B4-BE49-F238E27FC236}">
                <a16:creationId xmlns:a16="http://schemas.microsoft.com/office/drawing/2014/main" id="{F6894B80-4FA1-4D3F-7E67-9BBD7E244853}"/>
              </a:ext>
            </a:extLst>
          </p:cNvPr>
          <p:cNvSpPr>
            <a:spLocks noGrp="1"/>
          </p:cNvSpPr>
          <p:nvPr>
            <p:ph type="title" hasCustomPrompt="1"/>
          </p:nvPr>
        </p:nvSpPr>
        <p:spPr>
          <a:xfrm>
            <a:off x="5483224" y="333375"/>
            <a:ext cx="6208903" cy="647701"/>
          </a:xfrm>
        </p:spPr>
        <p:txBody>
          <a:bodyPr/>
          <a:lstStyle/>
          <a:p>
            <a:r>
              <a:rPr lang="en-US"/>
              <a:t>Click to edit master title style</a:t>
            </a:r>
            <a:endParaRPr lang="en-CA"/>
          </a:p>
        </p:txBody>
      </p:sp>
      <p:sp>
        <p:nvSpPr>
          <p:cNvPr id="5" name="Footer Placeholder 5">
            <a:extLst>
              <a:ext uri="{FF2B5EF4-FFF2-40B4-BE49-F238E27FC236}">
                <a16:creationId xmlns:a16="http://schemas.microsoft.com/office/drawing/2014/main" id="{0F8C1F69-1681-647B-3783-C92549A53D2D}"/>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7">
            <a:extLst>
              <a:ext uri="{FF2B5EF4-FFF2-40B4-BE49-F238E27FC236}">
                <a16:creationId xmlns:a16="http://schemas.microsoft.com/office/drawing/2014/main" id="{8F32C703-030F-2C08-8B98-F34169002D88}"/>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2006703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eft Frame Blu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515661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79463"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18" name="Title 3">
            <a:extLst>
              <a:ext uri="{FF2B5EF4-FFF2-40B4-BE49-F238E27FC236}">
                <a16:creationId xmlns:a16="http://schemas.microsoft.com/office/drawing/2014/main" id="{6A3B9495-2458-5AD6-17BB-157EFE4B3199}"/>
              </a:ext>
            </a:extLst>
          </p:cNvPr>
          <p:cNvSpPr>
            <a:spLocks noGrp="1"/>
          </p:cNvSpPr>
          <p:nvPr>
            <p:ph type="title" hasCustomPrompt="1"/>
          </p:nvPr>
        </p:nvSpPr>
        <p:spPr>
          <a:xfrm>
            <a:off x="5483224" y="333375"/>
            <a:ext cx="6208903"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6EC2A4-5B26-3BE0-2F4B-BBCB30845C9A}"/>
              </a:ext>
            </a:extLst>
          </p:cNvPr>
          <p:cNvSpPr>
            <a:spLocks noGrp="1"/>
          </p:cNvSpPr>
          <p:nvPr>
            <p:ph idx="1"/>
          </p:nvPr>
        </p:nvSpPr>
        <p:spPr>
          <a:xfrm>
            <a:off x="5483138" y="1196975"/>
            <a:ext cx="619348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CAA82C46-EFB3-9164-2F46-8D3CB04E0A38}"/>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7">
            <a:extLst>
              <a:ext uri="{FF2B5EF4-FFF2-40B4-BE49-F238E27FC236}">
                <a16:creationId xmlns:a16="http://schemas.microsoft.com/office/drawing/2014/main" id="{3A0B05E3-5015-039A-8A87-81E1B7986F8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2141384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eft Frame Purpl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51566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79463"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15" name="Title 3">
            <a:extLst>
              <a:ext uri="{FF2B5EF4-FFF2-40B4-BE49-F238E27FC236}">
                <a16:creationId xmlns:a16="http://schemas.microsoft.com/office/drawing/2014/main" id="{731B2D08-D51A-26E2-08B7-0A0E0FCD58C1}"/>
              </a:ext>
            </a:extLst>
          </p:cNvPr>
          <p:cNvSpPr>
            <a:spLocks noGrp="1"/>
          </p:cNvSpPr>
          <p:nvPr>
            <p:ph type="title" hasCustomPrompt="1"/>
          </p:nvPr>
        </p:nvSpPr>
        <p:spPr>
          <a:xfrm>
            <a:off x="5483224" y="333375"/>
            <a:ext cx="6208903"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769FB41-014A-74EA-914F-68921E432E4A}"/>
              </a:ext>
            </a:extLst>
          </p:cNvPr>
          <p:cNvSpPr>
            <a:spLocks noGrp="1"/>
          </p:cNvSpPr>
          <p:nvPr>
            <p:ph idx="1"/>
          </p:nvPr>
        </p:nvSpPr>
        <p:spPr>
          <a:xfrm>
            <a:off x="5483138" y="1196975"/>
            <a:ext cx="619348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6110C36B-87DF-B04A-BDEC-BD1BB9F2420D}"/>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7">
            <a:extLst>
              <a:ext uri="{FF2B5EF4-FFF2-40B4-BE49-F238E27FC236}">
                <a16:creationId xmlns:a16="http://schemas.microsoft.com/office/drawing/2014/main" id="{A4788E3A-88B4-D804-A1C6-2072C6490C6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5129164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Photo_Grey">
    <p:bg>
      <p:bgPr>
        <a:solidFill>
          <a:srgbClr val="EFF1F5"/>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50273CAA-AA8E-2322-C677-61BB5E3B7290}"/>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4" name="Title 3">
            <a:extLst>
              <a:ext uri="{FF2B5EF4-FFF2-40B4-BE49-F238E27FC236}">
                <a16:creationId xmlns:a16="http://schemas.microsoft.com/office/drawing/2014/main" id="{2F85B3C7-6442-1485-863A-E4B7FF5300D7}"/>
              </a:ext>
            </a:extLst>
          </p:cNvPr>
          <p:cNvSpPr>
            <a:spLocks noGrp="1"/>
          </p:cNvSpPr>
          <p:nvPr>
            <p:ph type="title" hasCustomPrompt="1"/>
          </p:nvPr>
        </p:nvSpPr>
        <p:spPr>
          <a:xfrm>
            <a:off x="515938" y="1640840"/>
            <a:ext cx="4787900" cy="2148523"/>
          </a:xfrm>
        </p:spPr>
        <p:txBody>
          <a:bodyPr anchor="b"/>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baseline="0" dirty="0">
                <a:solidFill>
                  <a:schemeClr val="accent1"/>
                </a:solidFill>
                <a:latin typeface="Aptos" panose="020B0004020202020204" pitchFamily="34" charset="0"/>
                <a:ea typeface="Alfabet" pitchFamily="2" charset="0"/>
                <a:cs typeface="Microsoft Sans Serif" panose="020B0604020202020204" pitchFamily="34" charset="0"/>
              </a:defRPr>
            </a:lvl1pPr>
          </a:lstStyle>
          <a:p>
            <a:r>
              <a:rPr lang="en-US" dirty="0"/>
              <a:t>Presentation </a:t>
            </a:r>
            <a:br>
              <a:rPr lang="en-US" dirty="0"/>
            </a:br>
            <a:r>
              <a:rPr lang="en-US" dirty="0"/>
              <a:t>title goes here</a:t>
            </a:r>
            <a:br>
              <a:rPr lang="en-US" dirty="0"/>
            </a:br>
            <a:r>
              <a:rPr lang="en-US" dirty="0"/>
              <a:t>four lines</a:t>
            </a:r>
            <a:br>
              <a:rPr lang="en-US" dirty="0"/>
            </a:br>
            <a:r>
              <a:rPr lang="en-US" dirty="0"/>
              <a:t>maximum</a:t>
            </a:r>
          </a:p>
        </p:txBody>
      </p:sp>
      <p:sp>
        <p:nvSpPr>
          <p:cNvPr id="5" name="Picture Placeholder 4">
            <a:extLst>
              <a:ext uri="{FF2B5EF4-FFF2-40B4-BE49-F238E27FC236}">
                <a16:creationId xmlns:a16="http://schemas.microsoft.com/office/drawing/2014/main" id="{EC64425E-E669-2320-C453-2FA7B3C91BA2}"/>
              </a:ext>
            </a:extLst>
          </p:cNvPr>
          <p:cNvSpPr>
            <a:spLocks noGrp="1" noChangeAspect="1"/>
          </p:cNvSpPr>
          <p:nvPr>
            <p:ph type="pic" sz="quarter" idx="12" hasCustomPrompt="1"/>
          </p:nvPr>
        </p:nvSpPr>
        <p:spPr>
          <a:xfrm>
            <a:off x="6448428" y="0"/>
            <a:ext cx="5743572" cy="6858000"/>
          </a:xfrm>
          <a:custGeom>
            <a:avLst/>
            <a:gdLst>
              <a:gd name="connsiteX0" fmla="*/ 1678722 w 5743572"/>
              <a:gd name="connsiteY0" fmla="*/ 0 h 6858000"/>
              <a:gd name="connsiteX1" fmla="*/ 5743572 w 5743572"/>
              <a:gd name="connsiteY1" fmla="*/ 0 h 6858000"/>
              <a:gd name="connsiteX2" fmla="*/ 5743572 w 5743572"/>
              <a:gd name="connsiteY2" fmla="*/ 6858000 h 6858000"/>
              <a:gd name="connsiteX3" fmla="*/ 1672152 w 5743572"/>
              <a:gd name="connsiteY3" fmla="*/ 6858000 h 6858000"/>
              <a:gd name="connsiteX4" fmla="*/ 1582239 w 5743572"/>
              <a:gd name="connsiteY4" fmla="*/ 6787328 h 6858000"/>
              <a:gd name="connsiteX5" fmla="*/ 0 w 5743572"/>
              <a:gd name="connsiteY5" fmla="*/ 3431582 h 6858000"/>
              <a:gd name="connsiteX6" fmla="*/ 1582239 w 5743572"/>
              <a:gd name="connsiteY6" fmla="*/ 758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572" h="6858000">
                <a:moveTo>
                  <a:pt x="1678722" y="0"/>
                </a:moveTo>
                <a:lnTo>
                  <a:pt x="5743572" y="0"/>
                </a:lnTo>
                <a:lnTo>
                  <a:pt x="5743572" y="6858000"/>
                </a:lnTo>
                <a:lnTo>
                  <a:pt x="1672152" y="6858000"/>
                </a:lnTo>
                <a:lnTo>
                  <a:pt x="1582239" y="6787328"/>
                </a:lnTo>
                <a:cubicBezTo>
                  <a:pt x="615926" y="5989694"/>
                  <a:pt x="0" y="4782581"/>
                  <a:pt x="0" y="3431582"/>
                </a:cubicBezTo>
                <a:cubicBezTo>
                  <a:pt x="0" y="2080583"/>
                  <a:pt x="615926" y="873471"/>
                  <a:pt x="1582239" y="75837"/>
                </a:cubicBezTo>
                <a:close/>
              </a:path>
            </a:pathLst>
          </a:custGeom>
          <a:noFill/>
        </p:spPr>
        <p:txBody>
          <a:bodyPr wrap="square" lIns="360000" rIns="0" bIns="1440000" anchor="ctr">
            <a:noAutofit/>
          </a:bodyPr>
          <a:lstStyle>
            <a:lvl1pPr marL="0" indent="0">
              <a:buNone/>
              <a:defRPr sz="3000">
                <a:solidFill>
                  <a:schemeClr val="accent1"/>
                </a:solidFill>
              </a:defRPr>
            </a:lvl1pPr>
          </a:lstStyle>
          <a:p>
            <a:r>
              <a:rPr lang="en-US"/>
              <a:t>Click the icon to insert photo</a:t>
            </a:r>
          </a:p>
        </p:txBody>
      </p:sp>
      <p:grpSp>
        <p:nvGrpSpPr>
          <p:cNvPr id="34" name="Group 33">
            <a:extLst>
              <a:ext uri="{FF2B5EF4-FFF2-40B4-BE49-F238E27FC236}">
                <a16:creationId xmlns:a16="http://schemas.microsoft.com/office/drawing/2014/main" id="{50C9A8B5-AC6A-236D-E22D-40DCC855A024}"/>
              </a:ext>
            </a:extLst>
          </p:cNvPr>
          <p:cNvGrpSpPr/>
          <p:nvPr userDrawn="1"/>
        </p:nvGrpSpPr>
        <p:grpSpPr>
          <a:xfrm>
            <a:off x="12290489" y="-1"/>
            <a:ext cx="2910882" cy="6858001"/>
            <a:chOff x="12290489" y="-1"/>
            <a:chExt cx="2910882" cy="6858001"/>
          </a:xfrm>
        </p:grpSpPr>
        <p:sp>
          <p:nvSpPr>
            <p:cNvPr id="35" name="Rectangle 34">
              <a:extLst>
                <a:ext uri="{FF2B5EF4-FFF2-40B4-BE49-F238E27FC236}">
                  <a16:creationId xmlns:a16="http://schemas.microsoft.com/office/drawing/2014/main" id="{A689B527-45CC-F42E-A4FC-3FB418AAF1A6}"/>
                </a:ext>
              </a:extLst>
            </p:cNvPr>
            <p:cNvSpPr/>
            <p:nvPr userDrawn="1"/>
          </p:nvSpPr>
          <p:spPr>
            <a:xfrm>
              <a:off x="12290489" y="-1"/>
              <a:ext cx="2735151" cy="6858001"/>
            </a:xfrm>
            <a:prstGeom prst="rect">
              <a:avLst/>
            </a:prstGeom>
            <a:solidFill>
              <a:srgbClr val="EFF1F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36" name="TextBox 35">
              <a:extLst>
                <a:ext uri="{FF2B5EF4-FFF2-40B4-BE49-F238E27FC236}">
                  <a16:creationId xmlns:a16="http://schemas.microsoft.com/office/drawing/2014/main" id="{2C0B4581-A334-CE2A-A37A-D81D26558B7E}"/>
                </a:ext>
              </a:extLst>
            </p:cNvPr>
            <p:cNvSpPr txBox="1"/>
            <p:nvPr userDrawn="1"/>
          </p:nvSpPr>
          <p:spPr>
            <a:xfrm>
              <a:off x="12449814" y="173148"/>
              <a:ext cx="1534074"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HOW TO ADD AN IMAGE</a:t>
              </a:r>
            </a:p>
          </p:txBody>
        </p:sp>
        <p:cxnSp>
          <p:nvCxnSpPr>
            <p:cNvPr id="37" name="Straight Connector 36">
              <a:extLst>
                <a:ext uri="{FF2B5EF4-FFF2-40B4-BE49-F238E27FC236}">
                  <a16:creationId xmlns:a16="http://schemas.microsoft.com/office/drawing/2014/main" id="{9DAA443D-0858-E570-225C-F1EC39B6A835}"/>
                </a:ext>
              </a:extLst>
            </p:cNvPr>
            <p:cNvCxnSpPr>
              <a:cxnSpLocks/>
            </p:cNvCxnSpPr>
            <p:nvPr userDrawn="1"/>
          </p:nvCxnSpPr>
          <p:spPr>
            <a:xfrm>
              <a:off x="12449814" y="423012"/>
              <a:ext cx="270000" cy="0"/>
            </a:xfrm>
            <a:prstGeom prst="line">
              <a:avLst/>
            </a:prstGeom>
            <a:noFill/>
            <a:ln w="19050" cap="flat" cmpd="sng" algn="ctr">
              <a:solidFill>
                <a:srgbClr val="2A2AEA"/>
              </a:solidFill>
              <a:prstDash val="solid"/>
            </a:ln>
            <a:effectLst/>
          </p:spPr>
        </p:cxnSp>
        <p:sp>
          <p:nvSpPr>
            <p:cNvPr id="38" name="TextBox 37">
              <a:extLst>
                <a:ext uri="{FF2B5EF4-FFF2-40B4-BE49-F238E27FC236}">
                  <a16:creationId xmlns:a16="http://schemas.microsoft.com/office/drawing/2014/main" id="{3F65B3CF-85C7-771A-4E60-F394A9CD64C1}"/>
                </a:ext>
              </a:extLst>
            </p:cNvPr>
            <p:cNvSpPr txBox="1"/>
            <p:nvPr userDrawn="1"/>
          </p:nvSpPr>
          <p:spPr>
            <a:xfrm>
              <a:off x="12614407" y="1281322"/>
              <a:ext cx="2297338" cy="606192"/>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1: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from file browser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Drag the image onto the slide.</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7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Note: If there are multiple image placeholders on the slide, select the intended placeholder before dragging in the image to let PowerPoint know where you want it.</a:t>
              </a:r>
              <a:endParaRPr kumimoji="0" lang="en-US" sz="100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endParaRPr>
            </a:p>
          </p:txBody>
        </p:sp>
        <p:sp>
          <p:nvSpPr>
            <p:cNvPr id="39" name="TextBox 38">
              <a:extLst>
                <a:ext uri="{FF2B5EF4-FFF2-40B4-BE49-F238E27FC236}">
                  <a16:creationId xmlns:a16="http://schemas.microsoft.com/office/drawing/2014/main" id="{85B610A6-7F63-B61A-ABC2-CA3904046CDB}"/>
                </a:ext>
              </a:extLst>
            </p:cNvPr>
            <p:cNvSpPr txBox="1">
              <a:spLocks noChangeAspect="1"/>
            </p:cNvSpPr>
            <p:nvPr/>
          </p:nvSpPr>
          <p:spPr>
            <a:xfrm>
              <a:off x="12449814" y="566082"/>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1</a:t>
              </a:r>
            </a:p>
          </p:txBody>
        </p:sp>
        <p:sp>
          <p:nvSpPr>
            <p:cNvPr id="40" name="TextBox 39">
              <a:extLst>
                <a:ext uri="{FF2B5EF4-FFF2-40B4-BE49-F238E27FC236}">
                  <a16:creationId xmlns:a16="http://schemas.microsoft.com/office/drawing/2014/main" id="{6CB9AD4D-3F5C-93E8-CBE1-AC58FC6BE644}"/>
                </a:ext>
              </a:extLst>
            </p:cNvPr>
            <p:cNvSpPr txBox="1">
              <a:spLocks noChangeAspect="1"/>
            </p:cNvSpPr>
            <p:nvPr/>
          </p:nvSpPr>
          <p:spPr>
            <a:xfrm>
              <a:off x="12449814" y="1018081"/>
              <a:ext cx="114706" cy="114706"/>
            </a:xfrm>
            <a:prstGeom prst="ellipse">
              <a:avLst/>
            </a:prstGeom>
            <a:solidFill>
              <a:srgbClr val="2A2AEA"/>
            </a:solidFill>
          </p:spPr>
          <p:txBody>
            <a:bodyPr vert="horz"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FFFFFF"/>
                  </a:solidFill>
                  <a:effectLst/>
                  <a:uLnTx/>
                  <a:uFillTx/>
                  <a:ea typeface="Arial" charset="0"/>
                  <a:cs typeface="Aparajita" panose="02020603050405020304" pitchFamily="18" charset="0"/>
                </a:rPr>
                <a:t>2</a:t>
              </a:r>
            </a:p>
          </p:txBody>
        </p:sp>
        <p:sp>
          <p:nvSpPr>
            <p:cNvPr id="41" name="TextBox 40">
              <a:extLst>
                <a:ext uri="{FF2B5EF4-FFF2-40B4-BE49-F238E27FC236}">
                  <a16:creationId xmlns:a16="http://schemas.microsoft.com/office/drawing/2014/main" id="{A5053C27-4766-0802-6F1F-7ACD4B654E87}"/>
                </a:ext>
              </a:extLst>
            </p:cNvPr>
            <p:cNvSpPr txBox="1"/>
            <p:nvPr userDrawn="1"/>
          </p:nvSpPr>
          <p:spPr>
            <a:xfrm>
              <a:off x="12614406" y="545515"/>
              <a:ext cx="2586965" cy="612988"/>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Source images from the </a:t>
              </a:r>
              <a:r>
                <a:rPr kumimoji="0" lang="en-US" sz="1050" b="0" i="0" u="none" strike="noStrike" kern="0" cap="none" spc="0" normalizeH="0" baseline="0" noProof="0">
                  <a:ln>
                    <a:noFill/>
                  </a:ln>
                  <a:solidFill>
                    <a:srgbClr val="2A2AEA"/>
                  </a:solidFill>
                  <a:effectLst/>
                  <a:uLnTx/>
                  <a:uFillTx/>
                  <a:latin typeface="Aptos" panose="020B0004020202020204" pitchFamily="34" charset="0"/>
                  <a:cs typeface="Aparajita" panose="02020603050405020304" pitchFamily="18" charset="0"/>
                </a:rPr>
                <a:t>Qualcomm Brand Portal</a:t>
              </a:r>
            </a:p>
            <a:p>
              <a:pPr marL="0" marR="0" lvl="0" indent="0" defTabSz="914400" eaLnBrk="1" fontAlgn="auto" latinLnBrk="0" hangingPunct="1">
                <a:lnSpc>
                  <a:spcPct val="100000"/>
                </a:lnSpc>
                <a:spcBef>
                  <a:spcPts val="70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Add the image to the placeholder.</a:t>
              </a:r>
            </a:p>
          </p:txBody>
        </p:sp>
        <p:sp>
          <p:nvSpPr>
            <p:cNvPr id="42" name="TextBox 41">
              <a:extLst>
                <a:ext uri="{FF2B5EF4-FFF2-40B4-BE49-F238E27FC236}">
                  <a16:creationId xmlns:a16="http://schemas.microsoft.com/office/drawing/2014/main" id="{8FAC4EA3-F60C-12FC-57EE-22F108C68352}"/>
                </a:ext>
              </a:extLst>
            </p:cNvPr>
            <p:cNvSpPr txBox="1"/>
            <p:nvPr userDrawn="1"/>
          </p:nvSpPr>
          <p:spPr>
            <a:xfrm>
              <a:off x="12614407" y="1990969"/>
              <a:ext cx="1981357" cy="605550"/>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2: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Paste from clipboard</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Select the image placeholder.</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Right-click or use keyboard shortcuts to paste the image.</a:t>
              </a:r>
            </a:p>
          </p:txBody>
        </p:sp>
        <p:sp>
          <p:nvSpPr>
            <p:cNvPr id="43" name="TextBox 42">
              <a:extLst>
                <a:ext uri="{FF2B5EF4-FFF2-40B4-BE49-F238E27FC236}">
                  <a16:creationId xmlns:a16="http://schemas.microsoft.com/office/drawing/2014/main" id="{F97AEC4B-1EE2-22E2-369A-DE8C15A1F510}"/>
                </a:ext>
              </a:extLst>
            </p:cNvPr>
            <p:cNvSpPr txBox="1"/>
            <p:nvPr userDrawn="1"/>
          </p:nvSpPr>
          <p:spPr>
            <a:xfrm>
              <a:off x="12614407" y="2699974"/>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marR="0" lvl="0" indent="0" defTabSz="914400" eaLnBrk="1" fontAlgn="auto" latinLnBrk="0" hangingPunct="1">
                <a:lnSpc>
                  <a:spcPct val="100000"/>
                </a:lnSpc>
                <a:spcBef>
                  <a:spcPts val="900"/>
                </a:spcBef>
                <a:spcAft>
                  <a:spcPts val="300"/>
                </a:spcAft>
                <a:buClrTx/>
                <a:buSzTx/>
                <a:buFont typeface="Arial" panose="020B0604020202020204" pitchFamily="34" charset="0"/>
                <a:buNone/>
                <a:tabLst/>
                <a:defRPr/>
              </a:pPr>
              <a:r>
                <a:rPr kumimoji="0" lang="en-US" sz="600" b="1"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Method 3: </a:t>
              </a:r>
              <a:r>
                <a:rPr kumimoji="0" lang="en-US" sz="600" b="0" i="0" u="none" strike="noStrike" kern="0" cap="all" spc="20" normalizeH="0" baseline="0" noProof="0">
                  <a:ln>
                    <a:noFill/>
                  </a:ln>
                  <a:solidFill>
                    <a:srgbClr val="000000"/>
                  </a:solidFill>
                  <a:effectLst/>
                  <a:uLnTx/>
                  <a:uFillTx/>
                  <a:latin typeface="Aptos" panose="020B0004020202020204" pitchFamily="34" charset="0"/>
                  <a:cs typeface="Aparajita" panose="02020603050405020304" pitchFamily="18" charset="0"/>
                </a:rPr>
                <a:t>Placeholder icon</a:t>
              </a:r>
            </a:p>
            <a:p>
              <a:pPr marL="0" marR="0" lvl="1" indent="0" defTabSz="914400" eaLnBrk="1" fontAlgn="auto" latinLnBrk="0" hangingPunct="1">
                <a:lnSpc>
                  <a:spcPct val="90000"/>
                </a:lnSpc>
                <a:spcBef>
                  <a:spcPts val="0"/>
                </a:spcBef>
                <a:spcAft>
                  <a:spcPts val="300"/>
                </a:spcAft>
                <a:buClrTx/>
                <a:buSzTx/>
                <a:buFontTx/>
                <a:buNone/>
                <a:tabLst/>
                <a:defRPr/>
              </a:pPr>
              <a:r>
                <a:rPr kumimoji="0" lang="en-US" sz="1050" b="0" i="0" u="none" strike="noStrike" kern="0" cap="none" spc="0" normalizeH="0" baseline="0" noProof="0">
                  <a:ln>
                    <a:noFill/>
                  </a:ln>
                  <a:solidFill>
                    <a:srgbClr val="000000"/>
                  </a:solidFill>
                  <a:effectLst/>
                  <a:uLnTx/>
                  <a:uFillTx/>
                  <a:latin typeface="Aptos" panose="020B0004020202020204" pitchFamily="34" charset="0"/>
                  <a:cs typeface="Aparajita" panose="02020603050405020304" pitchFamily="18" charset="0"/>
                </a:rPr>
                <a:t>Click the image icon inside the placeholder to browse for an image.</a:t>
              </a:r>
            </a:p>
          </p:txBody>
        </p:sp>
        <p:grpSp>
          <p:nvGrpSpPr>
            <p:cNvPr id="44" name="Group 43">
              <a:extLst>
                <a:ext uri="{FF2B5EF4-FFF2-40B4-BE49-F238E27FC236}">
                  <a16:creationId xmlns:a16="http://schemas.microsoft.com/office/drawing/2014/main" id="{F544BE75-F81C-15B6-4B00-2C772DDE3E51}"/>
                </a:ext>
              </a:extLst>
            </p:cNvPr>
            <p:cNvGrpSpPr/>
            <p:nvPr userDrawn="1"/>
          </p:nvGrpSpPr>
          <p:grpSpPr>
            <a:xfrm>
              <a:off x="12429548" y="3236396"/>
              <a:ext cx="2735151" cy="1280928"/>
              <a:chOff x="9286315" y="6976989"/>
              <a:chExt cx="2735151" cy="1280928"/>
            </a:xfrm>
          </p:grpSpPr>
          <p:sp>
            <p:nvSpPr>
              <p:cNvPr id="55" name="Rectangle 54">
                <a:extLst>
                  <a:ext uri="{FF2B5EF4-FFF2-40B4-BE49-F238E27FC236}">
                    <a16:creationId xmlns:a16="http://schemas.microsoft.com/office/drawing/2014/main" id="{036C04F5-54D3-B9A1-4924-0898772AAA11}"/>
                  </a:ext>
                </a:extLst>
              </p:cNvPr>
              <p:cNvSpPr/>
              <p:nvPr userDrawn="1"/>
            </p:nvSpPr>
            <p:spPr>
              <a:xfrm>
                <a:off x="9286315" y="6976989"/>
                <a:ext cx="2735151" cy="128092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56" name="TextBox 55">
                <a:extLst>
                  <a:ext uri="{FF2B5EF4-FFF2-40B4-BE49-F238E27FC236}">
                    <a16:creationId xmlns:a16="http://schemas.microsoft.com/office/drawing/2014/main" id="{04DB67C2-4DDB-0504-25AB-DB3932495B25}"/>
                  </a:ext>
                </a:extLst>
              </p:cNvPr>
              <p:cNvSpPr txBox="1"/>
              <p:nvPr userDrawn="1"/>
            </p:nvSpPr>
            <p:spPr>
              <a:xfrm>
                <a:off x="9970738" y="7105788"/>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Cropping Images</a:t>
                </a:r>
              </a:p>
            </p:txBody>
          </p:sp>
          <p:pic>
            <p:nvPicPr>
              <p:cNvPr id="57" name="Graphic 56">
                <a:extLst>
                  <a:ext uri="{FF2B5EF4-FFF2-40B4-BE49-F238E27FC236}">
                    <a16:creationId xmlns:a16="http://schemas.microsoft.com/office/drawing/2014/main" id="{D3439BA1-708B-E65A-9BFA-450CBF4E2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46538" y="7116071"/>
                <a:ext cx="155227" cy="155227"/>
              </a:xfrm>
              <a:prstGeom prst="rect">
                <a:avLst/>
              </a:prstGeom>
            </p:spPr>
          </p:pic>
          <p:sp>
            <p:nvSpPr>
              <p:cNvPr id="58" name="TextBox 57">
                <a:extLst>
                  <a:ext uri="{FF2B5EF4-FFF2-40B4-BE49-F238E27FC236}">
                    <a16:creationId xmlns:a16="http://schemas.microsoft.com/office/drawing/2014/main" id="{8C5EBB20-7C79-F0EA-CFE4-D04F4E7890DD}"/>
                  </a:ext>
                </a:extLst>
              </p:cNvPr>
              <p:cNvSpPr txBox="1"/>
              <p:nvPr userDrawn="1"/>
            </p:nvSpPr>
            <p:spPr>
              <a:xfrm>
                <a:off x="9446538" y="736997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Right-click on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Choose “Crop” from the menu. (           )</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Adjust the size and position of the image.</a:t>
                </a:r>
              </a:p>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latin typeface="Aptos" panose="020B0004020202020204" pitchFamily="34" charset="0"/>
                    <a:cs typeface="Aparajita" panose="02020603050405020304" pitchFamily="18" charset="0"/>
                  </a:rPr>
                  <a:t>Press Esc or click outside the image area to exit the cropping mode.</a:t>
                </a:r>
              </a:p>
            </p:txBody>
          </p:sp>
          <p:pic>
            <p:nvPicPr>
              <p:cNvPr id="59" name="Picture 58">
                <a:extLst>
                  <a:ext uri="{FF2B5EF4-FFF2-40B4-BE49-F238E27FC236}">
                    <a16:creationId xmlns:a16="http://schemas.microsoft.com/office/drawing/2014/main" id="{4039EEA6-30DF-DC7A-CC44-51F9DD32AB12}"/>
                  </a:ext>
                </a:extLst>
              </p:cNvPr>
              <p:cNvPicPr>
                <a:picLocks noChangeAspect="1"/>
              </p:cNvPicPr>
              <p:nvPr userDrawn="1"/>
            </p:nvPicPr>
            <p:blipFill rotWithShape="1">
              <a:blip r:embed="rId4"/>
              <a:srcRect l="33684" t="12097" r="43371" b="20368"/>
              <a:stretch/>
            </p:blipFill>
            <p:spPr>
              <a:xfrm>
                <a:off x="11243541" y="7454405"/>
                <a:ext cx="136897" cy="213643"/>
              </a:xfrm>
              <a:prstGeom prst="rect">
                <a:avLst/>
              </a:prstGeom>
              <a:ln w="19050">
                <a:noFill/>
              </a:ln>
            </p:spPr>
          </p:pic>
          <p:sp>
            <p:nvSpPr>
              <p:cNvPr id="60" name="TextBox 59">
                <a:extLst>
                  <a:ext uri="{FF2B5EF4-FFF2-40B4-BE49-F238E27FC236}">
                    <a16:creationId xmlns:a16="http://schemas.microsoft.com/office/drawing/2014/main" id="{CF91F6DB-F340-B2C9-3BFE-18C0DE9C6847}"/>
                  </a:ext>
                </a:extLst>
              </p:cNvPr>
              <p:cNvSpPr txBox="1"/>
              <p:nvPr userDrawn="1"/>
            </p:nvSpPr>
            <p:spPr>
              <a:xfrm>
                <a:off x="9667287" y="7119168"/>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nvGrpSpPr>
            <p:cNvPr id="45" name="Group 44">
              <a:extLst>
                <a:ext uri="{FF2B5EF4-FFF2-40B4-BE49-F238E27FC236}">
                  <a16:creationId xmlns:a16="http://schemas.microsoft.com/office/drawing/2014/main" id="{1EA375F6-A1F6-91F3-1CBE-428E305D2342}"/>
                </a:ext>
              </a:extLst>
            </p:cNvPr>
            <p:cNvGrpSpPr/>
            <p:nvPr userDrawn="1"/>
          </p:nvGrpSpPr>
          <p:grpSpPr>
            <a:xfrm>
              <a:off x="12429548" y="4543123"/>
              <a:ext cx="2735151" cy="2200108"/>
              <a:chOff x="9538241" y="5155416"/>
              <a:chExt cx="2735151" cy="2200108"/>
            </a:xfrm>
          </p:grpSpPr>
          <p:sp>
            <p:nvSpPr>
              <p:cNvPr id="46" name="Rectangle 45">
                <a:extLst>
                  <a:ext uri="{FF2B5EF4-FFF2-40B4-BE49-F238E27FC236}">
                    <a16:creationId xmlns:a16="http://schemas.microsoft.com/office/drawing/2014/main" id="{9C3C56B2-E42D-922A-DA19-E79B9F11884D}"/>
                  </a:ext>
                </a:extLst>
              </p:cNvPr>
              <p:cNvSpPr/>
              <p:nvPr userDrawn="1"/>
            </p:nvSpPr>
            <p:spPr>
              <a:xfrm>
                <a:off x="9538241" y="5155416"/>
                <a:ext cx="2735151" cy="2200108"/>
              </a:xfrm>
              <a:prstGeom prst="rect">
                <a:avLst/>
              </a:prstGeom>
              <a:solidFill>
                <a:srgbClr val="000000"/>
              </a:solidFill>
              <a:ln w="25400" cap="flat" cmpd="sng" algn="ctr">
                <a:solidFill>
                  <a:srgbClr val="EFF1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Aparajita" panose="02020603050405020304" pitchFamily="18" charset="0"/>
                </a:endParaRPr>
              </a:p>
            </p:txBody>
          </p:sp>
          <p:sp>
            <p:nvSpPr>
              <p:cNvPr id="47" name="TextBox 46">
                <a:extLst>
                  <a:ext uri="{FF2B5EF4-FFF2-40B4-BE49-F238E27FC236}">
                    <a16:creationId xmlns:a16="http://schemas.microsoft.com/office/drawing/2014/main" id="{E040F3D8-3BB9-CE75-18B0-77A2AFA54271}"/>
                  </a:ext>
                </a:extLst>
              </p:cNvPr>
              <p:cNvSpPr txBox="1"/>
              <p:nvPr userDrawn="1"/>
            </p:nvSpPr>
            <p:spPr>
              <a:xfrm>
                <a:off x="10222664" y="5284216"/>
                <a:ext cx="1983958" cy="169277"/>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ea typeface="Arial" charset="0"/>
                    <a:cs typeface="Aparajita" panose="02020603050405020304" pitchFamily="18" charset="0"/>
                  </a:rPr>
                  <a:t>Changing Images</a:t>
                </a:r>
              </a:p>
            </p:txBody>
          </p:sp>
          <p:pic>
            <p:nvPicPr>
              <p:cNvPr id="48" name="Graphic 47">
                <a:extLst>
                  <a:ext uri="{FF2B5EF4-FFF2-40B4-BE49-F238E27FC236}">
                    <a16:creationId xmlns:a16="http://schemas.microsoft.com/office/drawing/2014/main" id="{C868B925-125A-75B1-808E-2E4E3779E8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8464" y="5294499"/>
                <a:ext cx="155227" cy="155227"/>
              </a:xfrm>
              <a:prstGeom prst="rect">
                <a:avLst/>
              </a:prstGeom>
            </p:spPr>
          </p:pic>
          <p:sp>
            <p:nvSpPr>
              <p:cNvPr id="49" name="TextBox 48">
                <a:extLst>
                  <a:ext uri="{FF2B5EF4-FFF2-40B4-BE49-F238E27FC236}">
                    <a16:creationId xmlns:a16="http://schemas.microsoft.com/office/drawing/2014/main" id="{AF476E15-9C1D-9C09-97BA-9AAF64C8E88F}"/>
                  </a:ext>
                </a:extLst>
              </p:cNvPr>
              <p:cNvSpPr txBox="1"/>
              <p:nvPr userDrawn="1"/>
            </p:nvSpPr>
            <p:spPr>
              <a:xfrm>
                <a:off x="9713479" y="5605333"/>
                <a:ext cx="2481100" cy="2564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1: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RIGHT CLICK</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Right-click on image and select “Change Picture”</a:t>
                </a:r>
              </a:p>
            </p:txBody>
          </p:sp>
          <p:sp>
            <p:nvSpPr>
              <p:cNvPr id="50" name="TextBox 49">
                <a:extLst>
                  <a:ext uri="{FF2B5EF4-FFF2-40B4-BE49-F238E27FC236}">
                    <a16:creationId xmlns:a16="http://schemas.microsoft.com/office/drawing/2014/main" id="{524A83E3-D361-5023-38A6-B42A2B6ED73C}"/>
                  </a:ext>
                </a:extLst>
              </p:cNvPr>
              <p:cNvSpPr txBox="1"/>
              <p:nvPr userDrawn="1"/>
            </p:nvSpPr>
            <p:spPr>
              <a:xfrm>
                <a:off x="9713479" y="6516011"/>
                <a:ext cx="2422981" cy="499367"/>
              </a:xfrm>
              <a:prstGeom prst="rect">
                <a:avLst/>
              </a:prstGeom>
            </p:spPr>
            <p:txBody>
              <a:bodyPr vert="horz" wrap="square" lIns="0" tIns="0" rIns="0" bIns="0" rtlCol="0" anchor="t">
                <a:spAutoFit/>
              </a:bodyPr>
              <a:lstStyle/>
              <a:p>
                <a:pPr marL="134938" marR="0" lvl="1" indent="-131763" defTabSz="914400" eaLnBrk="1" fontAlgn="auto" latinLnBrk="0" hangingPunct="1">
                  <a:lnSpc>
                    <a:spcPct val="90000"/>
                  </a:lnSpc>
                  <a:spcBef>
                    <a:spcPts val="0"/>
                  </a:spcBef>
                  <a:spcAft>
                    <a:spcPts val="300"/>
                  </a:spcAft>
                  <a:buClrTx/>
                  <a:buSzTx/>
                  <a:buFont typeface="Wingdings" pitchFamily="2" charset="2"/>
                  <a:buChar char="§"/>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Deleting the image may bring the image placeholder to the top layer, covering the photo caption textbox. Right-click on the placeholder and choose “Send to Back”.</a:t>
                </a:r>
              </a:p>
            </p:txBody>
          </p:sp>
          <p:sp>
            <p:nvSpPr>
              <p:cNvPr id="51" name="TextBox 50">
                <a:extLst>
                  <a:ext uri="{FF2B5EF4-FFF2-40B4-BE49-F238E27FC236}">
                    <a16:creationId xmlns:a16="http://schemas.microsoft.com/office/drawing/2014/main" id="{913DCBCB-991C-80AF-4FA9-9B8385605BDC}"/>
                  </a:ext>
                </a:extLst>
              </p:cNvPr>
              <p:cNvSpPr txBox="1"/>
              <p:nvPr userDrawn="1"/>
            </p:nvSpPr>
            <p:spPr>
              <a:xfrm>
                <a:off x="9713479" y="6063079"/>
                <a:ext cx="2422981" cy="394980"/>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0" cap="all" spc="20" normalizeH="0" baseline="0" noProof="0">
                    <a:ln>
                      <a:noFill/>
                    </a:ln>
                    <a:solidFill>
                      <a:srgbClr val="FFFFFF"/>
                    </a:solidFill>
                    <a:effectLst/>
                    <a:uLnTx/>
                    <a:uFillTx/>
                    <a:cs typeface="Aparajita" panose="02020603050405020304" pitchFamily="18" charset="0"/>
                  </a:rPr>
                  <a:t>Method 2: </a:t>
                </a:r>
                <a:r>
                  <a:rPr kumimoji="0" lang="en-US" sz="600" b="0" i="0" u="none" strike="noStrike" kern="0" cap="all" spc="20" normalizeH="0" baseline="0" noProof="0">
                    <a:ln>
                      <a:noFill/>
                    </a:ln>
                    <a:solidFill>
                      <a:srgbClr val="FFFFFF"/>
                    </a:solidFill>
                    <a:effectLst/>
                    <a:uLnTx/>
                    <a:uFillTx/>
                    <a:cs typeface="Aparajita" panose="02020603050405020304" pitchFamily="18" charset="0"/>
                  </a:rPr>
                  <a:t>RESET PLACEHOLDER</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First, delete the existing image to reset the photo placeholder functionality.</a:t>
                </a:r>
              </a:p>
            </p:txBody>
          </p:sp>
          <p:sp>
            <p:nvSpPr>
              <p:cNvPr id="52" name="TextBox 51">
                <a:extLst>
                  <a:ext uri="{FF2B5EF4-FFF2-40B4-BE49-F238E27FC236}">
                    <a16:creationId xmlns:a16="http://schemas.microsoft.com/office/drawing/2014/main" id="{0F2CFACC-9589-E1C0-D00C-28B73F029F39}"/>
                  </a:ext>
                </a:extLst>
              </p:cNvPr>
              <p:cNvSpPr txBox="1"/>
              <p:nvPr userDrawn="1"/>
            </p:nvSpPr>
            <p:spPr>
              <a:xfrm>
                <a:off x="9713479" y="7056726"/>
                <a:ext cx="2422981" cy="138499"/>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200"/>
                  </a:spcBef>
                  <a:spcAft>
                    <a:spcPts val="0"/>
                  </a:spcAft>
                  <a:buClrTx/>
                  <a:buSzTx/>
                  <a:buFontTx/>
                  <a:buNone/>
                  <a:tabLst/>
                  <a:defRPr/>
                </a:pPr>
                <a:r>
                  <a:rPr kumimoji="0" lang="en-US" sz="900" b="0" i="0" u="none" strike="noStrike" kern="0" cap="none" spc="0" normalizeH="0" baseline="0" noProof="0">
                    <a:ln>
                      <a:noFill/>
                    </a:ln>
                    <a:solidFill>
                      <a:srgbClr val="FFFFFF">
                        <a:lumMod val="50000"/>
                        <a:lumOff val="50000"/>
                      </a:srgbClr>
                    </a:solidFill>
                    <a:effectLst/>
                    <a:uLnTx/>
                    <a:uFillTx/>
                    <a:ea typeface="Arial" charset="0"/>
                    <a:cs typeface="Aparajita" panose="02020603050405020304" pitchFamily="18" charset="0"/>
                  </a:rPr>
                  <a:t>You can now add a new image as normal.</a:t>
                </a:r>
              </a:p>
            </p:txBody>
          </p:sp>
          <p:cxnSp>
            <p:nvCxnSpPr>
              <p:cNvPr id="53" name="Straight Connector 52">
                <a:extLst>
                  <a:ext uri="{FF2B5EF4-FFF2-40B4-BE49-F238E27FC236}">
                    <a16:creationId xmlns:a16="http://schemas.microsoft.com/office/drawing/2014/main" id="{3826F3A5-5353-C3E5-0BC6-BC9501B700D7}"/>
                  </a:ext>
                </a:extLst>
              </p:cNvPr>
              <p:cNvCxnSpPr>
                <a:cxnSpLocks/>
              </p:cNvCxnSpPr>
              <p:nvPr userDrawn="1"/>
            </p:nvCxnSpPr>
            <p:spPr>
              <a:xfrm>
                <a:off x="9713479" y="5957047"/>
                <a:ext cx="270000" cy="0"/>
              </a:xfrm>
              <a:prstGeom prst="line">
                <a:avLst/>
              </a:prstGeom>
              <a:noFill/>
              <a:ln w="9525" cap="flat" cmpd="sng" algn="ctr">
                <a:solidFill>
                  <a:srgbClr val="833AFF"/>
                </a:solidFill>
                <a:prstDash val="solid"/>
              </a:ln>
              <a:effectLst/>
            </p:spPr>
          </p:cxnSp>
          <p:sp>
            <p:nvSpPr>
              <p:cNvPr id="54" name="TextBox 53">
                <a:extLst>
                  <a:ext uri="{FF2B5EF4-FFF2-40B4-BE49-F238E27FC236}">
                    <a16:creationId xmlns:a16="http://schemas.microsoft.com/office/drawing/2014/main" id="{D40601AD-9599-687F-35CB-1EA4E5622769}"/>
                  </a:ext>
                </a:extLst>
              </p:cNvPr>
              <p:cNvSpPr txBox="1"/>
              <p:nvPr userDrawn="1"/>
            </p:nvSpPr>
            <p:spPr>
              <a:xfrm>
                <a:off x="9919213" y="5297596"/>
                <a:ext cx="272091" cy="153888"/>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all" spc="150" normalizeH="0" baseline="0" noProof="0">
                    <a:ln>
                      <a:noFill/>
                    </a:ln>
                    <a:solidFill>
                      <a:srgbClr val="FFFFFF"/>
                    </a:solidFill>
                    <a:effectLst/>
                    <a:uLnTx/>
                    <a:uFillTx/>
                  </a:rPr>
                  <a:t>TIP</a:t>
                </a:r>
              </a:p>
            </p:txBody>
          </p:sp>
        </p:grpSp>
      </p:grpSp>
      <p:sp>
        <p:nvSpPr>
          <p:cNvPr id="3" name="Text Placeholder 22">
            <a:extLst>
              <a:ext uri="{FF2B5EF4-FFF2-40B4-BE49-F238E27FC236}">
                <a16:creationId xmlns:a16="http://schemas.microsoft.com/office/drawing/2014/main" id="{DF149217-6CE9-07E8-07FF-051B7C4CEE1A}"/>
              </a:ext>
            </a:extLst>
          </p:cNvPr>
          <p:cNvSpPr>
            <a:spLocks noGrp="1"/>
          </p:cNvSpPr>
          <p:nvPr>
            <p:ph type="body" sz="quarter" idx="13" hasCustomPrompt="1"/>
          </p:nvPr>
        </p:nvSpPr>
        <p:spPr>
          <a:xfrm>
            <a:off x="515939" y="4539039"/>
            <a:ext cx="4786822"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6" name="Text Placeholder 7">
            <a:extLst>
              <a:ext uri="{FF2B5EF4-FFF2-40B4-BE49-F238E27FC236}">
                <a16:creationId xmlns:a16="http://schemas.microsoft.com/office/drawing/2014/main" id="{C67D8190-A56B-EB9A-B192-B170197E3D7C}"/>
              </a:ext>
            </a:extLst>
          </p:cNvPr>
          <p:cNvSpPr>
            <a:spLocks noGrp="1"/>
          </p:cNvSpPr>
          <p:nvPr>
            <p:ph type="body" sz="quarter" idx="10" hasCustomPrompt="1"/>
          </p:nvPr>
        </p:nvSpPr>
        <p:spPr bwMode="gray">
          <a:xfrm>
            <a:off x="515937" y="4080516"/>
            <a:ext cx="4787901"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7" name="Text Placeholder 22">
            <a:extLst>
              <a:ext uri="{FF2B5EF4-FFF2-40B4-BE49-F238E27FC236}">
                <a16:creationId xmlns:a16="http://schemas.microsoft.com/office/drawing/2014/main" id="{8B7E1E4E-5D2E-BBA2-8966-8A29D76EC702}"/>
              </a:ext>
            </a:extLst>
          </p:cNvPr>
          <p:cNvSpPr>
            <a:spLocks noGrp="1"/>
          </p:cNvSpPr>
          <p:nvPr>
            <p:ph type="body" sz="quarter" idx="14" hasCustomPrompt="1"/>
          </p:nvPr>
        </p:nvSpPr>
        <p:spPr>
          <a:xfrm>
            <a:off x="515939" y="6118601"/>
            <a:ext cx="4786822"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1187791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387">
          <p15:clr>
            <a:srgbClr val="FBAE40"/>
          </p15:clr>
        </p15:guide>
        <p15:guide id="4" orient="horz" pos="2568">
          <p15:clr>
            <a:srgbClr val="FBAE40"/>
          </p15:clr>
        </p15:guide>
        <p15:guide id="5" orient="horz" pos="3022" userDrawn="1">
          <p15:clr>
            <a:srgbClr val="FBAE40"/>
          </p15:clr>
        </p15:guide>
        <p15:guide id="6" pos="334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ight Frame Re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7035385" y="0"/>
            <a:ext cx="51566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814847"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9" name="Content Placeholder 2">
            <a:extLst>
              <a:ext uri="{FF2B5EF4-FFF2-40B4-BE49-F238E27FC236}">
                <a16:creationId xmlns:a16="http://schemas.microsoft.com/office/drawing/2014/main" id="{76B2B605-D4F1-472D-1F48-1B728B034B3D}"/>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3">
            <a:extLst>
              <a:ext uri="{FF2B5EF4-FFF2-40B4-BE49-F238E27FC236}">
                <a16:creationId xmlns:a16="http://schemas.microsoft.com/office/drawing/2014/main" id="{E6EFB002-3B8B-518E-813F-BB13E6FB393E}"/>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AF1B38F4-528E-F570-39C0-4B03578B1F46}"/>
              </a:ext>
            </a:extLst>
          </p:cNvPr>
          <p:cNvSpPr>
            <a:spLocks noGrp="1"/>
          </p:cNvSpPr>
          <p:nvPr>
            <p:ph type="ftr" sz="quarter" idx="14"/>
          </p:nvPr>
        </p:nvSpPr>
        <p:spPr>
          <a:xfrm>
            <a:off x="508001" y="6381750"/>
            <a:ext cx="6197599" cy="287610"/>
          </a:xfrm>
        </p:spPr>
        <p:txBody>
          <a:bodyPr/>
          <a:lstStyle/>
          <a:p>
            <a:endParaRPr lang="en-US"/>
          </a:p>
        </p:txBody>
      </p:sp>
      <p:sp>
        <p:nvSpPr>
          <p:cNvPr id="4" name="Slide Number Placeholder 3">
            <a:extLst>
              <a:ext uri="{FF2B5EF4-FFF2-40B4-BE49-F238E27FC236}">
                <a16:creationId xmlns:a16="http://schemas.microsoft.com/office/drawing/2014/main" id="{AE2D026A-3542-9088-DFFA-A9B2DCF68376}"/>
              </a:ext>
            </a:extLst>
          </p:cNvPr>
          <p:cNvSpPr>
            <a:spLocks noGrp="1"/>
          </p:cNvSpPr>
          <p:nvPr>
            <p:ph type="sldNum" sz="quarter" idx="15"/>
          </p:nvPr>
        </p:nvSpPr>
        <p:spPr/>
        <p:txBody>
          <a:bodyPr/>
          <a:lstStyle>
            <a:lvl1pPr>
              <a:defRPr>
                <a:solidFill>
                  <a:schemeClr val="bg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3667728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ight Frame Blu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7035385" y="0"/>
            <a:ext cx="515661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814847"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9" name="Content Placeholder 2">
            <a:extLst>
              <a:ext uri="{FF2B5EF4-FFF2-40B4-BE49-F238E27FC236}">
                <a16:creationId xmlns:a16="http://schemas.microsoft.com/office/drawing/2014/main" id="{DC79DC06-DED2-375F-9C2B-332C21F36165}"/>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3">
            <a:extLst>
              <a:ext uri="{FF2B5EF4-FFF2-40B4-BE49-F238E27FC236}">
                <a16:creationId xmlns:a16="http://schemas.microsoft.com/office/drawing/2014/main" id="{27F5B9F2-8FC5-067B-211C-D0ADA9056FFC}"/>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3027FF73-3036-98F0-942C-2E0FAAC77C73}"/>
              </a:ext>
            </a:extLst>
          </p:cNvPr>
          <p:cNvSpPr>
            <a:spLocks noGrp="1"/>
          </p:cNvSpPr>
          <p:nvPr>
            <p:ph type="ftr" sz="quarter" idx="14"/>
          </p:nvPr>
        </p:nvSpPr>
        <p:spPr>
          <a:xfrm>
            <a:off x="508001" y="6381750"/>
            <a:ext cx="6197599" cy="287610"/>
          </a:xfrm>
        </p:spPr>
        <p:txBody>
          <a:bodyPr/>
          <a:lstStyle/>
          <a:p>
            <a:endParaRPr lang="en-US"/>
          </a:p>
        </p:txBody>
      </p:sp>
      <p:sp>
        <p:nvSpPr>
          <p:cNvPr id="4" name="Slide Number Placeholder 3">
            <a:extLst>
              <a:ext uri="{FF2B5EF4-FFF2-40B4-BE49-F238E27FC236}">
                <a16:creationId xmlns:a16="http://schemas.microsoft.com/office/drawing/2014/main" id="{85F03D0C-3F7F-7C4C-A21A-DB27FCD04869}"/>
              </a:ext>
            </a:extLst>
          </p:cNvPr>
          <p:cNvSpPr>
            <a:spLocks noGrp="1"/>
          </p:cNvSpPr>
          <p:nvPr>
            <p:ph type="sldNum" sz="quarter" idx="15"/>
          </p:nvPr>
        </p:nvSpPr>
        <p:spPr>
          <a:xfrm>
            <a:off x="11696700" y="6389370"/>
            <a:ext cx="416560" cy="287610"/>
          </a:xfrm>
        </p:spPr>
        <p:txBody>
          <a:bodyPr/>
          <a:lstStyle>
            <a:lvl1pPr>
              <a:defRPr>
                <a:solidFill>
                  <a:schemeClr val="bg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9512830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ight Frame Purpl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7035385" y="0"/>
            <a:ext cx="51566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814847"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9" name="Content Placeholder 2">
            <a:extLst>
              <a:ext uri="{FF2B5EF4-FFF2-40B4-BE49-F238E27FC236}">
                <a16:creationId xmlns:a16="http://schemas.microsoft.com/office/drawing/2014/main" id="{6A103AAB-722A-55AA-6F8C-7B349D8F01AC}"/>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3">
            <a:extLst>
              <a:ext uri="{FF2B5EF4-FFF2-40B4-BE49-F238E27FC236}">
                <a16:creationId xmlns:a16="http://schemas.microsoft.com/office/drawing/2014/main" id="{606D24F9-3B8F-730A-157F-6DB7FD56373C}"/>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21736288-7795-0F40-DC36-79B276FC67F9}"/>
              </a:ext>
            </a:extLst>
          </p:cNvPr>
          <p:cNvSpPr>
            <a:spLocks noGrp="1"/>
          </p:cNvSpPr>
          <p:nvPr>
            <p:ph type="ftr" sz="quarter" idx="14"/>
          </p:nvPr>
        </p:nvSpPr>
        <p:spPr>
          <a:xfrm>
            <a:off x="508001" y="6381750"/>
            <a:ext cx="6197599" cy="287610"/>
          </a:xfrm>
        </p:spPr>
        <p:txBody>
          <a:bodyPr/>
          <a:lstStyle/>
          <a:p>
            <a:endParaRPr lang="en-US"/>
          </a:p>
        </p:txBody>
      </p:sp>
      <p:sp>
        <p:nvSpPr>
          <p:cNvPr id="4" name="Slide Number Placeholder 3">
            <a:extLst>
              <a:ext uri="{FF2B5EF4-FFF2-40B4-BE49-F238E27FC236}">
                <a16:creationId xmlns:a16="http://schemas.microsoft.com/office/drawing/2014/main" id="{B5ED992A-2DA8-AF11-C01B-F20D0CA5F7FC}"/>
              </a:ext>
            </a:extLst>
          </p:cNvPr>
          <p:cNvSpPr>
            <a:spLocks noGrp="1"/>
          </p:cNvSpPr>
          <p:nvPr>
            <p:ph type="sldNum" sz="quarter" idx="15"/>
          </p:nvPr>
        </p:nvSpPr>
        <p:spPr>
          <a:xfrm>
            <a:off x="11696700" y="6389370"/>
            <a:ext cx="416560" cy="287610"/>
          </a:xfrm>
        </p:spPr>
        <p:txBody>
          <a:bodyPr/>
          <a:lstStyle>
            <a:lvl1pPr>
              <a:defRPr>
                <a:solidFill>
                  <a:schemeClr val="bg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826848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ircle Heartbeat Red Left">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pic>
        <p:nvPicPr>
          <p:cNvPr id="11" name="Picture 10">
            <a:extLst>
              <a:ext uri="{FF2B5EF4-FFF2-40B4-BE49-F238E27FC236}">
                <a16:creationId xmlns:a16="http://schemas.microsoft.com/office/drawing/2014/main" id="{9EBEDFEA-FC03-EF05-5E1A-FDD38A0B79B5}"/>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0" y="-1"/>
            <a:ext cx="5153424" cy="6858001"/>
          </a:xfrm>
          <a:prstGeom prst="rect">
            <a:avLst/>
          </a:prstGeom>
        </p:spPr>
      </p:pic>
      <p:sp>
        <p:nvSpPr>
          <p:cNvPr id="8" name="Content Placeholder 2">
            <a:extLst>
              <a:ext uri="{FF2B5EF4-FFF2-40B4-BE49-F238E27FC236}">
                <a16:creationId xmlns:a16="http://schemas.microsoft.com/office/drawing/2014/main" id="{B3A21A80-C7C6-8E77-66F0-CC6DFD02EB13}"/>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3C816F9-3AE3-046E-7F8D-1974278475E2}"/>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0433F506-2817-2DD1-BC7D-BA3D88FD8D41}"/>
              </a:ext>
            </a:extLst>
          </p:cNvPr>
          <p:cNvSpPr>
            <a:spLocks noGrp="1"/>
          </p:cNvSpPr>
          <p:nvPr>
            <p:ph type="sldNum" sz="quarter" idx="11"/>
          </p:nvPr>
        </p:nvSpPr>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517764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Heartbeat Red + Gold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14A9A-F615-20AD-804D-C615A6BD9E1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D6AB7105-5D76-56EE-B733-BFF711096429}"/>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0FC54413-3A75-AF3B-F4D4-E2DBAB84139E}"/>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D12E2E49-2EBC-433E-071C-480B9EFBD740}"/>
              </a:ext>
            </a:extLst>
          </p:cNvPr>
          <p:cNvSpPr>
            <a:spLocks noGrp="1"/>
          </p:cNvSpPr>
          <p:nvPr>
            <p:ph type="ftr" sz="quarter" idx="10"/>
          </p:nvPr>
        </p:nvSpPr>
        <p:spPr>
          <a:xfrm>
            <a:off x="5483225" y="6381750"/>
            <a:ext cx="6078855" cy="287610"/>
          </a:xfrm>
        </p:spPr>
        <p:txBody>
          <a:bodyPr/>
          <a:lstStyle/>
          <a:p>
            <a:endParaRPr lang="en-US"/>
          </a:p>
        </p:txBody>
      </p:sp>
      <p:sp>
        <p:nvSpPr>
          <p:cNvPr id="4" name="Slide Number Placeholder 4">
            <a:extLst>
              <a:ext uri="{FF2B5EF4-FFF2-40B4-BE49-F238E27FC236}">
                <a16:creationId xmlns:a16="http://schemas.microsoft.com/office/drawing/2014/main" id="{E4DECDFE-C30C-F0DB-D31B-F6611F6834B7}"/>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05433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Heartbeat Red + Black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56975-F2AB-B3DF-1546-C2E67F61D39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7D6C31FE-1A61-A860-16C9-632AC0F2B8F0}"/>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272819-41E1-7DAF-B14E-F56B9854D978}"/>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D513AB0F-7560-80B1-E455-3812C2AEBE46}"/>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E9B2F2F7-4B83-3771-32E0-78DAA5DE05F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9860471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ircle Heartbeat Blue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4C8582-1719-F0B5-5FB1-8A7CA25917F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5160050" cy="6858000"/>
          </a:xfrm>
          <a:prstGeom prst="rect">
            <a:avLst/>
          </a:prstGeom>
        </p:spPr>
      </p:pic>
      <p:sp>
        <p:nvSpPr>
          <p:cNvPr id="11" name="Title 3">
            <a:extLst>
              <a:ext uri="{FF2B5EF4-FFF2-40B4-BE49-F238E27FC236}">
                <a16:creationId xmlns:a16="http://schemas.microsoft.com/office/drawing/2014/main" id="{83C18585-A354-79DA-0D81-3EFFA5DB5CF6}"/>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E5F3B9B-2954-B117-F04F-B2B9EC4B07E8}"/>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5595C673-AD85-CEF0-CB0F-EB0E82E75E38}"/>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22B2A9AE-037A-B052-ED91-BE5A9A073A89}"/>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5225572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Heartbeat Blue + Gold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4BDD5-0E6F-6AFD-7927-AF2459810A4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6" cy="6858000"/>
          </a:xfrm>
          <a:prstGeom prst="rect">
            <a:avLst/>
          </a:prstGeom>
        </p:spPr>
      </p:pic>
      <p:sp>
        <p:nvSpPr>
          <p:cNvPr id="11" name="Title 3">
            <a:extLst>
              <a:ext uri="{FF2B5EF4-FFF2-40B4-BE49-F238E27FC236}">
                <a16:creationId xmlns:a16="http://schemas.microsoft.com/office/drawing/2014/main" id="{6F2B675A-D72A-2489-E8E6-50EACC880A87}"/>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BC3934-3145-7984-DBBE-D8FA2012F084}"/>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09ABDD2-8D58-4B2F-DC4F-EC34E07F486F}"/>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7600ECAF-33F4-2E7B-6AE6-0A7CB3DEF7C6}"/>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799641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Heartbeat Blue + Black Badge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553F3F-373A-BD72-ACA0-C144F956AA3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BBF1CFAE-6111-D5AF-C245-3606C670C410}"/>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145B70-6E36-1AC1-8D20-40D60C67DFE1}"/>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7317F8D-621B-66ED-E50B-AE9CF22A6EE7}"/>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2FD27F9D-B4AB-B1A8-0DA6-963C0F50F700}"/>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3042712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ircle Heartbeat Purpl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19EEA2-6DD3-5967-1724-427A1EDCB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5160050" cy="6858000"/>
          </a:xfrm>
          <a:prstGeom prst="rect">
            <a:avLst/>
          </a:prstGeom>
        </p:spPr>
      </p:pic>
      <p:sp>
        <p:nvSpPr>
          <p:cNvPr id="11" name="Title 3">
            <a:extLst>
              <a:ext uri="{FF2B5EF4-FFF2-40B4-BE49-F238E27FC236}">
                <a16:creationId xmlns:a16="http://schemas.microsoft.com/office/drawing/2014/main" id="{1DB39A53-F354-9C11-3BE4-C914A92279BD}"/>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21DBED9-C72E-F379-50BD-A5673DDC5BD5}"/>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90E0CFCF-F33A-6417-36E2-0739B6667D0D}"/>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2F5AA855-0755-5302-8002-331043BDE4AC}"/>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750140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lding slide_Blu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F2C5B2-B6B5-8033-1AB2-8EA2C569B77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CA" err="1">
              <a:solidFill>
                <a:schemeClr val="bg1"/>
              </a:solidFill>
              <a:latin typeface="Microsoft Sans Serif"/>
              <a:cs typeface="Microsoft Sans Serif" panose="020B0604020202020204" pitchFamily="34" charset="0"/>
            </a:endParaRPr>
          </a:p>
        </p:txBody>
      </p:sp>
      <p:pic>
        <p:nvPicPr>
          <p:cNvPr id="33" name="Graphic 32">
            <a:extLst>
              <a:ext uri="{FF2B5EF4-FFF2-40B4-BE49-F238E27FC236}">
                <a16:creationId xmlns:a16="http://schemas.microsoft.com/office/drawing/2014/main" id="{B5794193-7C82-4508-9AF6-5E056C12D43E}"/>
              </a:ext>
            </a:extLst>
          </p:cNvPr>
          <p:cNvPicPr>
            <a:picLocks noChangeAspect="1"/>
          </p:cNvPicPr>
          <p:nvPr userDrawn="1"/>
        </p:nvPicPr>
        <p:blipFill>
          <a:blip r:embed="rId2">
            <a:extLst>
              <a:ext uri="{96DAC541-7B7A-43D3-8B79-37D633B846F1}">
                <asvg:svgBlip xmlns:asvg="http://schemas.microsoft.com/office/drawing/2016/SVG/main" r:embed="rId3"/>
              </a:ext>
            </a:extLst>
          </a:blip>
          <a:srcRect l="17291" t="32275" r="17135" b="30839"/>
          <a:stretch>
            <a:fillRect/>
          </a:stretch>
        </p:blipFill>
        <p:spPr>
          <a:xfrm>
            <a:off x="0" y="2"/>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pic>
        <p:nvPicPr>
          <p:cNvPr id="2" name="Graphic 1">
            <a:extLst>
              <a:ext uri="{FF2B5EF4-FFF2-40B4-BE49-F238E27FC236}">
                <a16:creationId xmlns:a16="http://schemas.microsoft.com/office/drawing/2014/main" id="{4C85D623-E2F7-219D-4729-50DF575019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53328" y="2337534"/>
            <a:ext cx="4285343" cy="1965955"/>
          </a:xfrm>
          <a:prstGeom prst="rect">
            <a:avLst/>
          </a:prstGeom>
        </p:spPr>
      </p:pic>
    </p:spTree>
    <p:extLst>
      <p:ext uri="{BB962C8B-B14F-4D97-AF65-F5344CB8AC3E}">
        <p14:creationId xmlns:p14="http://schemas.microsoft.com/office/powerpoint/2010/main" val="67113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quare Heartbeat Purple + Gold Badge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74147D-7CC2-6A10-463B-9375DB555D2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77C4777C-DB92-DDC6-9ACD-652D7D05C033}"/>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A4223C-6216-6AED-EC78-D64A3906B976}"/>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1B6DF3BA-A568-14BC-C1B2-0059CA826EA3}"/>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B449AF6D-8E50-9FA8-F4E5-D9FE7FBC36A6}"/>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1078574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quare Heartbeat Purple + Black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7F12D-0715-69D8-83A4-237AE72E846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6" cy="6858000"/>
          </a:xfrm>
          <a:prstGeom prst="rect">
            <a:avLst/>
          </a:prstGeom>
        </p:spPr>
      </p:pic>
      <p:sp>
        <p:nvSpPr>
          <p:cNvPr id="11" name="Title 3">
            <a:extLst>
              <a:ext uri="{FF2B5EF4-FFF2-40B4-BE49-F238E27FC236}">
                <a16:creationId xmlns:a16="http://schemas.microsoft.com/office/drawing/2014/main" id="{3461FABB-FBF0-6635-54DA-35A7C9C88CF1}"/>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7008DC2-8BD9-5F78-3175-F924212280CF}"/>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4344C93B-F9CB-98AD-05D7-917ED07E7AF5}"/>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C4EBB6A5-C620-84E2-E763-1138B4C283C9}"/>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4115708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ircle Heartbeat Red Righ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4"/>
            <a:ext cx="6178028" cy="647701"/>
          </a:xfrm>
        </p:spPr>
        <p:txBody>
          <a:bodyPr/>
          <a:lstStyle/>
          <a:p>
            <a:r>
              <a:rPr lang="en-US"/>
              <a:t>Click to edit master title style</a:t>
            </a:r>
            <a:endParaRPr lang="en-CA"/>
          </a:p>
        </p:txBody>
      </p:sp>
      <p:sp>
        <p:nvSpPr>
          <p:cNvPr id="2" name="Footer Placeholder 4">
            <a:extLst>
              <a:ext uri="{FF2B5EF4-FFF2-40B4-BE49-F238E27FC236}">
                <a16:creationId xmlns:a16="http://schemas.microsoft.com/office/drawing/2014/main" id="{49E238C1-EA71-A9B1-94E6-5F25CEB5D427}"/>
              </a:ext>
            </a:extLst>
          </p:cNvPr>
          <p:cNvSpPr>
            <a:spLocks noGrp="1"/>
          </p:cNvSpPr>
          <p:nvPr>
            <p:ph type="ftr" sz="quarter" idx="11"/>
          </p:nvPr>
        </p:nvSpPr>
        <p:spPr>
          <a:xfrm>
            <a:off x="508001" y="6381750"/>
            <a:ext cx="6185030" cy="287610"/>
          </a:xfrm>
        </p:spPr>
        <p:txBody>
          <a:bodyPr/>
          <a:lstStyle/>
          <a:p>
            <a:endParaRPr lang="en-US"/>
          </a:p>
        </p:txBody>
      </p:sp>
      <p:pic>
        <p:nvPicPr>
          <p:cNvPr id="11" name="Picture 10">
            <a:extLst>
              <a:ext uri="{FF2B5EF4-FFF2-40B4-BE49-F238E27FC236}">
                <a16:creationId xmlns:a16="http://schemas.microsoft.com/office/drawing/2014/main" id="{9EBEDFEA-FC03-EF05-5E1A-FDD38A0B79B5}"/>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7038576" y="-1"/>
            <a:ext cx="5153424" cy="6858001"/>
          </a:xfrm>
          <a:prstGeom prst="rect">
            <a:avLst/>
          </a:prstGeom>
        </p:spPr>
      </p:pic>
      <p:sp>
        <p:nvSpPr>
          <p:cNvPr id="5" name="Slide Number Placeholder 5">
            <a:extLst>
              <a:ext uri="{FF2B5EF4-FFF2-40B4-BE49-F238E27FC236}">
                <a16:creationId xmlns:a16="http://schemas.microsoft.com/office/drawing/2014/main" id="{3EDC1CED-7BA7-FCAE-C062-A10C794620B8}"/>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660871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3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quare Heartbeat Red + Gold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5E2317B0-80BC-6FB3-0D6D-715D7753009C}"/>
              </a:ext>
            </a:extLst>
          </p:cNvPr>
          <p:cNvSpPr>
            <a:spLocks noGrp="1"/>
          </p:cNvSpPr>
          <p:nvPr>
            <p:ph type="ftr" sz="quarter" idx="11"/>
          </p:nvPr>
        </p:nvSpPr>
        <p:spPr>
          <a:xfrm>
            <a:off x="508001" y="6381750"/>
            <a:ext cx="6185030" cy="287610"/>
          </a:xfrm>
        </p:spPr>
        <p:txBody>
          <a:bodyPr/>
          <a:lstStyle/>
          <a:p>
            <a:endParaRPr lang="en-US"/>
          </a:p>
        </p:txBody>
      </p:sp>
      <p:sp>
        <p:nvSpPr>
          <p:cNvPr id="5" name="Slide Number Placeholder 5">
            <a:extLst>
              <a:ext uri="{FF2B5EF4-FFF2-40B4-BE49-F238E27FC236}">
                <a16:creationId xmlns:a16="http://schemas.microsoft.com/office/drawing/2014/main" id="{349E5DB1-EFF1-5472-8F20-249F7337697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9028487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quare Heartbeat Red + Black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3">
            <a:extLst>
              <a:ext uri="{FF2B5EF4-FFF2-40B4-BE49-F238E27FC236}">
                <a16:creationId xmlns:a16="http://schemas.microsoft.com/office/drawing/2014/main" id="{919C16B1-9DC0-FA6F-E478-36E1D83BC71E}"/>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4B20D120-5329-CED2-EC74-553DC323D02D}"/>
              </a:ext>
            </a:extLst>
          </p:cNvPr>
          <p:cNvSpPr>
            <a:spLocks noGrp="1"/>
          </p:cNvSpPr>
          <p:nvPr>
            <p:ph type="ftr" sz="quarter" idx="11"/>
          </p:nvPr>
        </p:nvSpPr>
        <p:spPr>
          <a:xfrm>
            <a:off x="508001" y="6381750"/>
            <a:ext cx="6185030" cy="287610"/>
          </a:xfrm>
        </p:spPr>
        <p:txBody>
          <a:bodyPr/>
          <a:lstStyle/>
          <a:p>
            <a:endParaRPr lang="en-US"/>
          </a:p>
        </p:txBody>
      </p:sp>
      <p:sp>
        <p:nvSpPr>
          <p:cNvPr id="4" name="Slide Number Placeholder 5">
            <a:extLst>
              <a:ext uri="{FF2B5EF4-FFF2-40B4-BE49-F238E27FC236}">
                <a16:creationId xmlns:a16="http://schemas.microsoft.com/office/drawing/2014/main" id="{DB574334-085E-2951-5AD2-89285433205F}"/>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947901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ircle Heartbeat Blue Right">
    <p:bg>
      <p:bgRef idx="1001">
        <a:schemeClr val="bg1"/>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0940649-C0D8-D394-F9BF-E96E6EAC99B6}"/>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pic>
        <p:nvPicPr>
          <p:cNvPr id="5" name="Picture 4">
            <a:extLst>
              <a:ext uri="{FF2B5EF4-FFF2-40B4-BE49-F238E27FC236}">
                <a16:creationId xmlns:a16="http://schemas.microsoft.com/office/drawing/2014/main" id="{F16E64BC-9492-1664-4D71-09FEA3647F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31950" y="0"/>
            <a:ext cx="5160050" cy="6858000"/>
          </a:xfrm>
          <a:prstGeom prst="rect">
            <a:avLst/>
          </a:prstGeom>
        </p:spPr>
      </p:pic>
      <p:sp>
        <p:nvSpPr>
          <p:cNvPr id="7" name="Content Placeholder 2">
            <a:extLst>
              <a:ext uri="{FF2B5EF4-FFF2-40B4-BE49-F238E27FC236}">
                <a16:creationId xmlns:a16="http://schemas.microsoft.com/office/drawing/2014/main" id="{EDBFD4F8-1671-6018-C466-209922A30D8C}"/>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7E383F3F-E98C-852A-1887-5E22C95A7A9E}"/>
              </a:ext>
            </a:extLst>
          </p:cNvPr>
          <p:cNvSpPr>
            <a:spLocks noGrp="1"/>
          </p:cNvSpPr>
          <p:nvPr>
            <p:ph type="ftr" sz="quarter" idx="11"/>
          </p:nvPr>
        </p:nvSpPr>
        <p:spPr>
          <a:xfrm>
            <a:off x="508001" y="6381750"/>
            <a:ext cx="6185030" cy="287610"/>
          </a:xfrm>
        </p:spPr>
        <p:txBody>
          <a:bodyPr/>
          <a:lstStyle/>
          <a:p>
            <a:endParaRPr lang="en-US"/>
          </a:p>
        </p:txBody>
      </p:sp>
      <p:sp>
        <p:nvSpPr>
          <p:cNvPr id="2" name="Slide Number Placeholder 5">
            <a:extLst>
              <a:ext uri="{FF2B5EF4-FFF2-40B4-BE49-F238E27FC236}">
                <a16:creationId xmlns:a16="http://schemas.microsoft.com/office/drawing/2014/main" id="{8D2BE762-F24A-A956-FA3F-0E5E54596722}"/>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269306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quare Heartbeat Blue + Gold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6" cy="6858000"/>
          </a:xfrm>
          <a:prstGeom prst="rect">
            <a:avLst/>
          </a:prstGeom>
        </p:spPr>
      </p:pic>
      <p:sp>
        <p:nvSpPr>
          <p:cNvPr id="5" name="Title 3">
            <a:extLst>
              <a:ext uri="{FF2B5EF4-FFF2-40B4-BE49-F238E27FC236}">
                <a16:creationId xmlns:a16="http://schemas.microsoft.com/office/drawing/2014/main" id="{D83A110A-063C-31C4-85AF-3123DB64223A}"/>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400D6ADD-FE44-4531-7EB5-19E5202AFEC2}"/>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E786578-1C0A-8C1D-FE42-E078DF4B0991}"/>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53C889F0-87CE-4080-50C7-B713DE9A0CA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963447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quare Heartbeat Blue + Black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5" name="Title 3">
            <a:extLst>
              <a:ext uri="{FF2B5EF4-FFF2-40B4-BE49-F238E27FC236}">
                <a16:creationId xmlns:a16="http://schemas.microsoft.com/office/drawing/2014/main" id="{13F18ADD-B37E-74DA-42C3-B861A5F2AE1E}"/>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C6B624C0-94AC-BFC8-B71E-D008888E54F4}"/>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4AE6626C-9A98-ACB1-77F7-A0BE5D603BA0}"/>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6DA68DAF-51E3-8519-E44B-837DFCF34CE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4935079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ircle Heartbeat Purple Right">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pic>
        <p:nvPicPr>
          <p:cNvPr id="5" name="Picture 4">
            <a:extLst>
              <a:ext uri="{FF2B5EF4-FFF2-40B4-BE49-F238E27FC236}">
                <a16:creationId xmlns:a16="http://schemas.microsoft.com/office/drawing/2014/main" id="{E7B89122-073F-8D84-08FC-E5B59503182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31950" y="0"/>
            <a:ext cx="5160050" cy="6858000"/>
          </a:xfrm>
          <a:prstGeom prst="rect">
            <a:avLst/>
          </a:prstGeom>
        </p:spPr>
      </p:pic>
      <p:sp>
        <p:nvSpPr>
          <p:cNvPr id="8" name="Content Placeholder 2">
            <a:extLst>
              <a:ext uri="{FF2B5EF4-FFF2-40B4-BE49-F238E27FC236}">
                <a16:creationId xmlns:a16="http://schemas.microsoft.com/office/drawing/2014/main" id="{7D0363F7-3B24-DD2A-7F67-792C7CA11A4A}"/>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84587A3-CE8E-DEFE-3FFC-BB0DE656D88B}"/>
              </a:ext>
            </a:extLst>
          </p:cNvPr>
          <p:cNvSpPr>
            <a:spLocks noGrp="1"/>
          </p:cNvSpPr>
          <p:nvPr>
            <p:ph type="ftr" sz="quarter" idx="11"/>
          </p:nvPr>
        </p:nvSpPr>
        <p:spPr>
          <a:xfrm>
            <a:off x="508001" y="6381750"/>
            <a:ext cx="6185030" cy="287610"/>
          </a:xfrm>
        </p:spPr>
        <p:txBody>
          <a:bodyPr/>
          <a:lstStyle/>
          <a:p>
            <a:endParaRPr lang="en-US"/>
          </a:p>
        </p:txBody>
      </p:sp>
      <p:sp>
        <p:nvSpPr>
          <p:cNvPr id="2" name="Slide Number Placeholder 5">
            <a:extLst>
              <a:ext uri="{FF2B5EF4-FFF2-40B4-BE49-F238E27FC236}">
                <a16:creationId xmlns:a16="http://schemas.microsoft.com/office/drawing/2014/main" id="{69CF6374-EA16-02DF-565E-28274E7FA81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9746398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quare Heartbeat Purple + Gold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58740525-1EC9-FE62-1CB3-B7791BC80A8D}"/>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963C903-709E-28CE-A0ED-FD9DF7E53CED}"/>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070E8771-8C20-32B2-7AF9-936B453C841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1891661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lding slide_Qualcomm Blu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85D623-E2F7-219D-4729-50DF575019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53328" y="2337534"/>
            <a:ext cx="4285343" cy="1965955"/>
          </a:xfrm>
          <a:prstGeom prst="rect">
            <a:avLst/>
          </a:prstGeom>
        </p:spPr>
      </p:pic>
      <p:pic>
        <p:nvPicPr>
          <p:cNvPr id="4" name="Graphic 3">
            <a:extLst>
              <a:ext uri="{FF2B5EF4-FFF2-40B4-BE49-F238E27FC236}">
                <a16:creationId xmlns:a16="http://schemas.microsoft.com/office/drawing/2014/main" id="{83760918-4BFA-7897-D15F-6E226039AC2B}"/>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291" t="32275" r="17135" b="30839"/>
          <a:stretch>
            <a:fillRect/>
          </a:stretch>
        </p:blipFill>
        <p:spPr>
          <a:xfrm>
            <a:off x="0" y="2"/>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Tree>
    <p:extLst>
      <p:ext uri="{BB962C8B-B14F-4D97-AF65-F5344CB8AC3E}">
        <p14:creationId xmlns:p14="http://schemas.microsoft.com/office/powerpoint/2010/main" val="226504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quare Heartbeat Purple + Black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6" cy="6858000"/>
          </a:xfrm>
          <a:prstGeom prst="rect">
            <a:avLst/>
          </a:prstGeom>
        </p:spPr>
      </p:pic>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6F26B0B5-B587-EB4C-938B-E50EAEF6263E}"/>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4569BF4-C457-1AF1-162B-72472914AAFE}"/>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43936AD4-4275-DD69-B2EC-08CE98E6F15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4717085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Four topics with Icons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C93916-EA4C-D34B-8794-BD8EBAD83D8E}"/>
              </a:ext>
            </a:extLst>
          </p:cNvPr>
          <p:cNvSpPr>
            <a:spLocks noGrp="1"/>
          </p:cNvSpPr>
          <p:nvPr userDrawn="1">
            <p:ph type="ftr" sz="quarter" idx="11"/>
          </p:nvPr>
        </p:nvSpPr>
        <p:spPr/>
        <p:txBody>
          <a:bodyPr/>
          <a:lstStyle>
            <a:lvl1pPr>
              <a:defRPr>
                <a:solidFill>
                  <a:schemeClr val="tx2"/>
                </a:solidFill>
              </a:defRPr>
            </a:lvl1pPr>
          </a:lstStyle>
          <a:p>
            <a:endParaRPr lang="en-US"/>
          </a:p>
        </p:txBody>
      </p:sp>
      <p:sp>
        <p:nvSpPr>
          <p:cNvPr id="10" name="Picture Placeholder 9">
            <a:extLst>
              <a:ext uri="{FF2B5EF4-FFF2-40B4-BE49-F238E27FC236}">
                <a16:creationId xmlns:a16="http://schemas.microsoft.com/office/drawing/2014/main" id="{CCF533C0-1B0F-AF8F-45A8-36C5B63A3B7C}"/>
              </a:ext>
            </a:extLst>
          </p:cNvPr>
          <p:cNvSpPr>
            <a:spLocks noGrp="1"/>
          </p:cNvSpPr>
          <p:nvPr userDrawn="1">
            <p:ph type="pic" sz="quarter" idx="13" hasCustomPrompt="1"/>
          </p:nvPr>
        </p:nvSpPr>
        <p:spPr>
          <a:xfrm>
            <a:off x="5413376" y="87140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1" name="Text Placeholder 18">
            <a:extLst>
              <a:ext uri="{FF2B5EF4-FFF2-40B4-BE49-F238E27FC236}">
                <a16:creationId xmlns:a16="http://schemas.microsoft.com/office/drawing/2014/main" id="{DEEC975F-221B-6654-BF3F-2272B74381F6}"/>
              </a:ext>
            </a:extLst>
          </p:cNvPr>
          <p:cNvSpPr>
            <a:spLocks noGrp="1"/>
          </p:cNvSpPr>
          <p:nvPr userDrawn="1">
            <p:ph type="body" sz="quarter" idx="20" hasCustomPrompt="1"/>
          </p:nvPr>
        </p:nvSpPr>
        <p:spPr>
          <a:xfrm>
            <a:off x="6565900" y="74907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FIRST ITEM</a:t>
            </a:r>
          </a:p>
          <a:p>
            <a:pPr lvl="1"/>
            <a:r>
              <a:rPr lang="en-US"/>
              <a:t>Second level</a:t>
            </a:r>
          </a:p>
          <a:p>
            <a:pPr lvl="2"/>
            <a:r>
              <a:rPr lang="en-US"/>
              <a:t>Third level</a:t>
            </a:r>
          </a:p>
        </p:txBody>
      </p:sp>
      <p:sp>
        <p:nvSpPr>
          <p:cNvPr id="22" name="Picture Placeholder 9">
            <a:extLst>
              <a:ext uri="{FF2B5EF4-FFF2-40B4-BE49-F238E27FC236}">
                <a16:creationId xmlns:a16="http://schemas.microsoft.com/office/drawing/2014/main" id="{67718ED5-5944-AC98-A5D9-9E75D969E0A6}"/>
              </a:ext>
            </a:extLst>
          </p:cNvPr>
          <p:cNvSpPr>
            <a:spLocks noGrp="1"/>
          </p:cNvSpPr>
          <p:nvPr userDrawn="1">
            <p:ph type="pic" sz="quarter" idx="21" hasCustomPrompt="1"/>
          </p:nvPr>
        </p:nvSpPr>
        <p:spPr>
          <a:xfrm>
            <a:off x="5413376" y="2317104"/>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3" name="Text Placeholder 18">
            <a:extLst>
              <a:ext uri="{FF2B5EF4-FFF2-40B4-BE49-F238E27FC236}">
                <a16:creationId xmlns:a16="http://schemas.microsoft.com/office/drawing/2014/main" id="{E7AD46DB-5BDC-4B24-4BA4-5C063DD187F8}"/>
              </a:ext>
            </a:extLst>
          </p:cNvPr>
          <p:cNvSpPr>
            <a:spLocks noGrp="1"/>
          </p:cNvSpPr>
          <p:nvPr userDrawn="1">
            <p:ph type="body" sz="quarter" idx="22" hasCustomPrompt="1"/>
          </p:nvPr>
        </p:nvSpPr>
        <p:spPr>
          <a:xfrm>
            <a:off x="6565900" y="2194775"/>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SECOND ITEM</a:t>
            </a:r>
          </a:p>
          <a:p>
            <a:pPr lvl="1"/>
            <a:r>
              <a:rPr lang="en-US"/>
              <a:t>Second level</a:t>
            </a:r>
          </a:p>
          <a:p>
            <a:pPr lvl="2"/>
            <a:r>
              <a:rPr lang="en-US"/>
              <a:t>Third level</a:t>
            </a:r>
          </a:p>
        </p:txBody>
      </p:sp>
      <p:sp>
        <p:nvSpPr>
          <p:cNvPr id="24" name="Picture Placeholder 9">
            <a:extLst>
              <a:ext uri="{FF2B5EF4-FFF2-40B4-BE49-F238E27FC236}">
                <a16:creationId xmlns:a16="http://schemas.microsoft.com/office/drawing/2014/main" id="{3F417621-5FAF-065D-7217-8380A2F8DA1F}"/>
              </a:ext>
            </a:extLst>
          </p:cNvPr>
          <p:cNvSpPr>
            <a:spLocks noGrp="1"/>
          </p:cNvSpPr>
          <p:nvPr userDrawn="1">
            <p:ph type="pic" sz="quarter" idx="23" hasCustomPrompt="1"/>
          </p:nvPr>
        </p:nvSpPr>
        <p:spPr>
          <a:xfrm>
            <a:off x="5413376" y="3762801"/>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5" name="Text Placeholder 18">
            <a:extLst>
              <a:ext uri="{FF2B5EF4-FFF2-40B4-BE49-F238E27FC236}">
                <a16:creationId xmlns:a16="http://schemas.microsoft.com/office/drawing/2014/main" id="{1271C81D-276B-69BD-0C0F-B001CD92A1EF}"/>
              </a:ext>
            </a:extLst>
          </p:cNvPr>
          <p:cNvSpPr>
            <a:spLocks noGrp="1"/>
          </p:cNvSpPr>
          <p:nvPr userDrawn="1">
            <p:ph type="body" sz="quarter" idx="24" hasCustomPrompt="1"/>
          </p:nvPr>
        </p:nvSpPr>
        <p:spPr>
          <a:xfrm>
            <a:off x="6565900" y="3640472"/>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THIRD ITEM</a:t>
            </a:r>
          </a:p>
          <a:p>
            <a:pPr lvl="1"/>
            <a:r>
              <a:rPr lang="en-US"/>
              <a:t>Second level</a:t>
            </a:r>
          </a:p>
          <a:p>
            <a:pPr lvl="2"/>
            <a:r>
              <a:rPr lang="en-US"/>
              <a:t>Third level</a:t>
            </a:r>
          </a:p>
        </p:txBody>
      </p:sp>
      <p:sp>
        <p:nvSpPr>
          <p:cNvPr id="26" name="Picture Placeholder 9">
            <a:extLst>
              <a:ext uri="{FF2B5EF4-FFF2-40B4-BE49-F238E27FC236}">
                <a16:creationId xmlns:a16="http://schemas.microsoft.com/office/drawing/2014/main" id="{035658F1-50AE-045B-CF23-B6477019F63A}"/>
              </a:ext>
            </a:extLst>
          </p:cNvPr>
          <p:cNvSpPr>
            <a:spLocks noGrp="1"/>
          </p:cNvSpPr>
          <p:nvPr userDrawn="1">
            <p:ph type="pic" sz="quarter" idx="25" hasCustomPrompt="1"/>
          </p:nvPr>
        </p:nvSpPr>
        <p:spPr>
          <a:xfrm>
            <a:off x="5413376" y="520849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7" name="Text Placeholder 18">
            <a:extLst>
              <a:ext uri="{FF2B5EF4-FFF2-40B4-BE49-F238E27FC236}">
                <a16:creationId xmlns:a16="http://schemas.microsoft.com/office/drawing/2014/main" id="{F19969DE-2EC9-6C10-DF9C-19B9005E81BC}"/>
              </a:ext>
            </a:extLst>
          </p:cNvPr>
          <p:cNvSpPr>
            <a:spLocks noGrp="1"/>
          </p:cNvSpPr>
          <p:nvPr userDrawn="1">
            <p:ph type="body" sz="quarter" idx="26" hasCustomPrompt="1"/>
          </p:nvPr>
        </p:nvSpPr>
        <p:spPr>
          <a:xfrm>
            <a:off x="6565900" y="508616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FOURTH ITEM</a:t>
            </a:r>
          </a:p>
          <a:p>
            <a:pPr lvl="1"/>
            <a:r>
              <a:rPr lang="en-US"/>
              <a:t>Second level</a:t>
            </a:r>
          </a:p>
          <a:p>
            <a:pPr lvl="2"/>
            <a:r>
              <a:rPr lang="en-US"/>
              <a:t>Third level</a:t>
            </a:r>
          </a:p>
        </p:txBody>
      </p:sp>
      <p:sp>
        <p:nvSpPr>
          <p:cNvPr id="4" name="Title 2">
            <a:extLst>
              <a:ext uri="{FF2B5EF4-FFF2-40B4-BE49-F238E27FC236}">
                <a16:creationId xmlns:a16="http://schemas.microsoft.com/office/drawing/2014/main" id="{E9AC9730-85E6-38A9-E47B-940373567A26}"/>
              </a:ext>
            </a:extLst>
          </p:cNvPr>
          <p:cNvSpPr>
            <a:spLocks noGrp="1"/>
          </p:cNvSpPr>
          <p:nvPr>
            <p:ph type="title" hasCustomPrompt="1"/>
          </p:nvPr>
        </p:nvSpPr>
        <p:spPr>
          <a:xfrm>
            <a:off x="515380" y="2780929"/>
            <a:ext cx="3654284" cy="1296144"/>
          </a:xfrm>
        </p:spPr>
        <p:txBody>
          <a:bodyPr anchor="ctr"/>
          <a:lstStyle>
            <a:lvl1pPr>
              <a:defRPr sz="2800">
                <a:solidFill>
                  <a:schemeClr val="tx2"/>
                </a:solidFill>
              </a:defRPr>
            </a:lvl1p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D3D56217-5AFF-859C-F417-3660C2A6B9C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595667670"/>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Four topics with Icons Blue">
    <p:bg>
      <p:bgPr>
        <a:gradFill>
          <a:gsLst>
            <a:gs pos="93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CF533C0-1B0F-AF8F-45A8-36C5B63A3B7C}"/>
              </a:ext>
            </a:extLst>
          </p:cNvPr>
          <p:cNvSpPr>
            <a:spLocks noGrp="1"/>
          </p:cNvSpPr>
          <p:nvPr userDrawn="1">
            <p:ph type="pic" sz="quarter" idx="13" hasCustomPrompt="1"/>
          </p:nvPr>
        </p:nvSpPr>
        <p:spPr>
          <a:xfrm>
            <a:off x="5413376" y="87140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1" name="Text Placeholder 18">
            <a:extLst>
              <a:ext uri="{FF2B5EF4-FFF2-40B4-BE49-F238E27FC236}">
                <a16:creationId xmlns:a16="http://schemas.microsoft.com/office/drawing/2014/main" id="{DEEC975F-221B-6654-BF3F-2272B74381F6}"/>
              </a:ext>
            </a:extLst>
          </p:cNvPr>
          <p:cNvSpPr>
            <a:spLocks noGrp="1"/>
          </p:cNvSpPr>
          <p:nvPr userDrawn="1">
            <p:ph type="body" sz="quarter" idx="20" hasCustomPrompt="1"/>
          </p:nvPr>
        </p:nvSpPr>
        <p:spPr>
          <a:xfrm>
            <a:off x="6565900" y="74907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FIRST ITEM</a:t>
            </a:r>
          </a:p>
          <a:p>
            <a:pPr lvl="1"/>
            <a:r>
              <a:rPr lang="en-US"/>
              <a:t>Second level</a:t>
            </a:r>
          </a:p>
          <a:p>
            <a:pPr lvl="2"/>
            <a:r>
              <a:rPr lang="en-US"/>
              <a:t>Third level</a:t>
            </a:r>
          </a:p>
        </p:txBody>
      </p:sp>
      <p:sp>
        <p:nvSpPr>
          <p:cNvPr id="22" name="Picture Placeholder 9">
            <a:extLst>
              <a:ext uri="{FF2B5EF4-FFF2-40B4-BE49-F238E27FC236}">
                <a16:creationId xmlns:a16="http://schemas.microsoft.com/office/drawing/2014/main" id="{67718ED5-5944-AC98-A5D9-9E75D969E0A6}"/>
              </a:ext>
            </a:extLst>
          </p:cNvPr>
          <p:cNvSpPr>
            <a:spLocks noGrp="1"/>
          </p:cNvSpPr>
          <p:nvPr userDrawn="1">
            <p:ph type="pic" sz="quarter" idx="21" hasCustomPrompt="1"/>
          </p:nvPr>
        </p:nvSpPr>
        <p:spPr>
          <a:xfrm>
            <a:off x="5413376" y="2317104"/>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3" name="Text Placeholder 18">
            <a:extLst>
              <a:ext uri="{FF2B5EF4-FFF2-40B4-BE49-F238E27FC236}">
                <a16:creationId xmlns:a16="http://schemas.microsoft.com/office/drawing/2014/main" id="{E7AD46DB-5BDC-4B24-4BA4-5C063DD187F8}"/>
              </a:ext>
            </a:extLst>
          </p:cNvPr>
          <p:cNvSpPr>
            <a:spLocks noGrp="1"/>
          </p:cNvSpPr>
          <p:nvPr userDrawn="1">
            <p:ph type="body" sz="quarter" idx="22" hasCustomPrompt="1"/>
          </p:nvPr>
        </p:nvSpPr>
        <p:spPr>
          <a:xfrm>
            <a:off x="6565900" y="2194775"/>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SECOND ITEM</a:t>
            </a:r>
          </a:p>
          <a:p>
            <a:pPr lvl="1"/>
            <a:r>
              <a:rPr lang="en-US"/>
              <a:t>Second level</a:t>
            </a:r>
          </a:p>
          <a:p>
            <a:pPr lvl="2"/>
            <a:r>
              <a:rPr lang="en-US"/>
              <a:t>Third level</a:t>
            </a:r>
          </a:p>
        </p:txBody>
      </p:sp>
      <p:sp>
        <p:nvSpPr>
          <p:cNvPr id="24" name="Picture Placeholder 9">
            <a:extLst>
              <a:ext uri="{FF2B5EF4-FFF2-40B4-BE49-F238E27FC236}">
                <a16:creationId xmlns:a16="http://schemas.microsoft.com/office/drawing/2014/main" id="{3F417621-5FAF-065D-7217-8380A2F8DA1F}"/>
              </a:ext>
            </a:extLst>
          </p:cNvPr>
          <p:cNvSpPr>
            <a:spLocks noGrp="1"/>
          </p:cNvSpPr>
          <p:nvPr userDrawn="1">
            <p:ph type="pic" sz="quarter" idx="23" hasCustomPrompt="1"/>
          </p:nvPr>
        </p:nvSpPr>
        <p:spPr>
          <a:xfrm>
            <a:off x="5413376" y="3762801"/>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5" name="Text Placeholder 18">
            <a:extLst>
              <a:ext uri="{FF2B5EF4-FFF2-40B4-BE49-F238E27FC236}">
                <a16:creationId xmlns:a16="http://schemas.microsoft.com/office/drawing/2014/main" id="{1271C81D-276B-69BD-0C0F-B001CD92A1EF}"/>
              </a:ext>
            </a:extLst>
          </p:cNvPr>
          <p:cNvSpPr>
            <a:spLocks noGrp="1"/>
          </p:cNvSpPr>
          <p:nvPr userDrawn="1">
            <p:ph type="body" sz="quarter" idx="24" hasCustomPrompt="1"/>
          </p:nvPr>
        </p:nvSpPr>
        <p:spPr>
          <a:xfrm>
            <a:off x="6565900" y="3640472"/>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THIRD ITEM</a:t>
            </a:r>
          </a:p>
          <a:p>
            <a:pPr lvl="1"/>
            <a:r>
              <a:rPr lang="en-US"/>
              <a:t>Second level</a:t>
            </a:r>
          </a:p>
          <a:p>
            <a:pPr lvl="2"/>
            <a:r>
              <a:rPr lang="en-US"/>
              <a:t>Third level</a:t>
            </a:r>
          </a:p>
        </p:txBody>
      </p:sp>
      <p:sp>
        <p:nvSpPr>
          <p:cNvPr id="26" name="Picture Placeholder 9">
            <a:extLst>
              <a:ext uri="{FF2B5EF4-FFF2-40B4-BE49-F238E27FC236}">
                <a16:creationId xmlns:a16="http://schemas.microsoft.com/office/drawing/2014/main" id="{035658F1-50AE-045B-CF23-B6477019F63A}"/>
              </a:ext>
            </a:extLst>
          </p:cNvPr>
          <p:cNvSpPr>
            <a:spLocks noGrp="1"/>
          </p:cNvSpPr>
          <p:nvPr userDrawn="1">
            <p:ph type="pic" sz="quarter" idx="25" hasCustomPrompt="1"/>
          </p:nvPr>
        </p:nvSpPr>
        <p:spPr>
          <a:xfrm>
            <a:off x="5413376" y="520849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7" name="Text Placeholder 18">
            <a:extLst>
              <a:ext uri="{FF2B5EF4-FFF2-40B4-BE49-F238E27FC236}">
                <a16:creationId xmlns:a16="http://schemas.microsoft.com/office/drawing/2014/main" id="{F19969DE-2EC9-6C10-DF9C-19B9005E81BC}"/>
              </a:ext>
            </a:extLst>
          </p:cNvPr>
          <p:cNvSpPr>
            <a:spLocks noGrp="1"/>
          </p:cNvSpPr>
          <p:nvPr userDrawn="1">
            <p:ph type="body" sz="quarter" idx="26" hasCustomPrompt="1"/>
          </p:nvPr>
        </p:nvSpPr>
        <p:spPr>
          <a:xfrm>
            <a:off x="6565900" y="508616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FOURTH ITEM</a:t>
            </a:r>
          </a:p>
          <a:p>
            <a:pPr lvl="1"/>
            <a:r>
              <a:rPr lang="en-US"/>
              <a:t>Second level</a:t>
            </a:r>
          </a:p>
          <a:p>
            <a:pPr lvl="2"/>
            <a:r>
              <a:rPr lang="en-US"/>
              <a:t>Third level</a:t>
            </a:r>
          </a:p>
        </p:txBody>
      </p:sp>
      <p:sp>
        <p:nvSpPr>
          <p:cNvPr id="2" name="Title 2">
            <a:extLst>
              <a:ext uri="{FF2B5EF4-FFF2-40B4-BE49-F238E27FC236}">
                <a16:creationId xmlns:a16="http://schemas.microsoft.com/office/drawing/2014/main" id="{3C675B01-DB43-6F6D-DFB4-C58B9867A6EB}"/>
              </a:ext>
            </a:extLst>
          </p:cNvPr>
          <p:cNvSpPr>
            <a:spLocks noGrp="1"/>
          </p:cNvSpPr>
          <p:nvPr>
            <p:ph type="title" hasCustomPrompt="1"/>
          </p:nvPr>
        </p:nvSpPr>
        <p:spPr>
          <a:xfrm>
            <a:off x="515380" y="2780929"/>
            <a:ext cx="3654284" cy="1296144"/>
          </a:xfrm>
        </p:spPr>
        <p:txBody>
          <a:bodyPr anchor="ctr"/>
          <a:lstStyle>
            <a:lvl1pPr>
              <a:defRPr sz="2800">
                <a:solidFill>
                  <a:schemeClr val="tx2"/>
                </a:solidFill>
              </a:defRPr>
            </a:lvl1pPr>
          </a:lstStyle>
          <a:p>
            <a:r>
              <a:rPr lang="en-US"/>
              <a:t>Click to edit master title style</a:t>
            </a:r>
            <a:endParaRPr lang="en-CA"/>
          </a:p>
        </p:txBody>
      </p:sp>
      <p:sp>
        <p:nvSpPr>
          <p:cNvPr id="4" name="Footer Placeholder 4">
            <a:extLst>
              <a:ext uri="{FF2B5EF4-FFF2-40B4-BE49-F238E27FC236}">
                <a16:creationId xmlns:a16="http://schemas.microsoft.com/office/drawing/2014/main" id="{F7CD5250-27B3-99B6-B3C7-E32DC8737BAB}"/>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5">
            <a:extLst>
              <a:ext uri="{FF2B5EF4-FFF2-40B4-BE49-F238E27FC236}">
                <a16:creationId xmlns:a16="http://schemas.microsoft.com/office/drawing/2014/main" id="{0B3BE8DD-3AD5-3066-3A27-FE9565BEB980}"/>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777413915"/>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Four topics with Icons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CF533C0-1B0F-AF8F-45A8-36C5B63A3B7C}"/>
              </a:ext>
            </a:extLst>
          </p:cNvPr>
          <p:cNvSpPr>
            <a:spLocks noGrp="1"/>
          </p:cNvSpPr>
          <p:nvPr userDrawn="1">
            <p:ph type="pic" sz="quarter" idx="13" hasCustomPrompt="1"/>
          </p:nvPr>
        </p:nvSpPr>
        <p:spPr>
          <a:xfrm>
            <a:off x="5413376" y="87140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1" name="Text Placeholder 18">
            <a:extLst>
              <a:ext uri="{FF2B5EF4-FFF2-40B4-BE49-F238E27FC236}">
                <a16:creationId xmlns:a16="http://schemas.microsoft.com/office/drawing/2014/main" id="{DEEC975F-221B-6654-BF3F-2272B74381F6}"/>
              </a:ext>
            </a:extLst>
          </p:cNvPr>
          <p:cNvSpPr>
            <a:spLocks noGrp="1"/>
          </p:cNvSpPr>
          <p:nvPr userDrawn="1">
            <p:ph type="body" sz="quarter" idx="20" hasCustomPrompt="1"/>
          </p:nvPr>
        </p:nvSpPr>
        <p:spPr>
          <a:xfrm>
            <a:off x="6565900" y="74907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FIRST ITEM</a:t>
            </a:r>
          </a:p>
          <a:p>
            <a:pPr lvl="1"/>
            <a:r>
              <a:rPr lang="en-US"/>
              <a:t>Second level</a:t>
            </a:r>
          </a:p>
          <a:p>
            <a:pPr lvl="2"/>
            <a:r>
              <a:rPr lang="en-US"/>
              <a:t>Third level</a:t>
            </a:r>
          </a:p>
        </p:txBody>
      </p:sp>
      <p:sp>
        <p:nvSpPr>
          <p:cNvPr id="22" name="Picture Placeholder 9">
            <a:extLst>
              <a:ext uri="{FF2B5EF4-FFF2-40B4-BE49-F238E27FC236}">
                <a16:creationId xmlns:a16="http://schemas.microsoft.com/office/drawing/2014/main" id="{67718ED5-5944-AC98-A5D9-9E75D969E0A6}"/>
              </a:ext>
            </a:extLst>
          </p:cNvPr>
          <p:cNvSpPr>
            <a:spLocks noGrp="1"/>
          </p:cNvSpPr>
          <p:nvPr userDrawn="1">
            <p:ph type="pic" sz="quarter" idx="21" hasCustomPrompt="1"/>
          </p:nvPr>
        </p:nvSpPr>
        <p:spPr>
          <a:xfrm>
            <a:off x="5413376" y="2317104"/>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3" name="Text Placeholder 18">
            <a:extLst>
              <a:ext uri="{FF2B5EF4-FFF2-40B4-BE49-F238E27FC236}">
                <a16:creationId xmlns:a16="http://schemas.microsoft.com/office/drawing/2014/main" id="{E7AD46DB-5BDC-4B24-4BA4-5C063DD187F8}"/>
              </a:ext>
            </a:extLst>
          </p:cNvPr>
          <p:cNvSpPr>
            <a:spLocks noGrp="1"/>
          </p:cNvSpPr>
          <p:nvPr userDrawn="1">
            <p:ph type="body" sz="quarter" idx="22" hasCustomPrompt="1"/>
          </p:nvPr>
        </p:nvSpPr>
        <p:spPr>
          <a:xfrm>
            <a:off x="6565900" y="2194775"/>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SECOND ITEM</a:t>
            </a:r>
          </a:p>
          <a:p>
            <a:pPr lvl="1"/>
            <a:r>
              <a:rPr lang="en-US"/>
              <a:t>Second level</a:t>
            </a:r>
          </a:p>
          <a:p>
            <a:pPr lvl="2"/>
            <a:r>
              <a:rPr lang="en-US"/>
              <a:t>Third level</a:t>
            </a:r>
          </a:p>
        </p:txBody>
      </p:sp>
      <p:sp>
        <p:nvSpPr>
          <p:cNvPr id="24" name="Picture Placeholder 9">
            <a:extLst>
              <a:ext uri="{FF2B5EF4-FFF2-40B4-BE49-F238E27FC236}">
                <a16:creationId xmlns:a16="http://schemas.microsoft.com/office/drawing/2014/main" id="{3F417621-5FAF-065D-7217-8380A2F8DA1F}"/>
              </a:ext>
            </a:extLst>
          </p:cNvPr>
          <p:cNvSpPr>
            <a:spLocks noGrp="1"/>
          </p:cNvSpPr>
          <p:nvPr userDrawn="1">
            <p:ph type="pic" sz="quarter" idx="23" hasCustomPrompt="1"/>
          </p:nvPr>
        </p:nvSpPr>
        <p:spPr>
          <a:xfrm>
            <a:off x="5413376" y="3762801"/>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5" name="Text Placeholder 18">
            <a:extLst>
              <a:ext uri="{FF2B5EF4-FFF2-40B4-BE49-F238E27FC236}">
                <a16:creationId xmlns:a16="http://schemas.microsoft.com/office/drawing/2014/main" id="{1271C81D-276B-69BD-0C0F-B001CD92A1EF}"/>
              </a:ext>
            </a:extLst>
          </p:cNvPr>
          <p:cNvSpPr>
            <a:spLocks noGrp="1"/>
          </p:cNvSpPr>
          <p:nvPr userDrawn="1">
            <p:ph type="body" sz="quarter" idx="24" hasCustomPrompt="1"/>
          </p:nvPr>
        </p:nvSpPr>
        <p:spPr>
          <a:xfrm>
            <a:off x="6565900" y="3640472"/>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THIRD ITEM</a:t>
            </a:r>
          </a:p>
          <a:p>
            <a:pPr lvl="1"/>
            <a:r>
              <a:rPr lang="en-US"/>
              <a:t>Second level</a:t>
            </a:r>
          </a:p>
          <a:p>
            <a:pPr lvl="2"/>
            <a:r>
              <a:rPr lang="en-US"/>
              <a:t>Third level</a:t>
            </a:r>
          </a:p>
        </p:txBody>
      </p:sp>
      <p:sp>
        <p:nvSpPr>
          <p:cNvPr id="26" name="Picture Placeholder 9">
            <a:extLst>
              <a:ext uri="{FF2B5EF4-FFF2-40B4-BE49-F238E27FC236}">
                <a16:creationId xmlns:a16="http://schemas.microsoft.com/office/drawing/2014/main" id="{035658F1-50AE-045B-CF23-B6477019F63A}"/>
              </a:ext>
            </a:extLst>
          </p:cNvPr>
          <p:cNvSpPr>
            <a:spLocks noGrp="1"/>
          </p:cNvSpPr>
          <p:nvPr userDrawn="1">
            <p:ph type="pic" sz="quarter" idx="25" hasCustomPrompt="1"/>
          </p:nvPr>
        </p:nvSpPr>
        <p:spPr>
          <a:xfrm>
            <a:off x="5413376" y="520849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7" name="Text Placeholder 18">
            <a:extLst>
              <a:ext uri="{FF2B5EF4-FFF2-40B4-BE49-F238E27FC236}">
                <a16:creationId xmlns:a16="http://schemas.microsoft.com/office/drawing/2014/main" id="{F19969DE-2EC9-6C10-DF9C-19B9005E81BC}"/>
              </a:ext>
            </a:extLst>
          </p:cNvPr>
          <p:cNvSpPr>
            <a:spLocks noGrp="1"/>
          </p:cNvSpPr>
          <p:nvPr userDrawn="1">
            <p:ph type="body" sz="quarter" idx="26" hasCustomPrompt="1"/>
          </p:nvPr>
        </p:nvSpPr>
        <p:spPr>
          <a:xfrm>
            <a:off x="6565900" y="508616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FOURTH ITEM</a:t>
            </a:r>
          </a:p>
          <a:p>
            <a:pPr lvl="1"/>
            <a:r>
              <a:rPr lang="en-US"/>
              <a:t>Second level</a:t>
            </a:r>
          </a:p>
          <a:p>
            <a:pPr lvl="2"/>
            <a:r>
              <a:rPr lang="en-US"/>
              <a:t>Third level</a:t>
            </a:r>
          </a:p>
        </p:txBody>
      </p:sp>
      <p:sp>
        <p:nvSpPr>
          <p:cNvPr id="2" name="Title 2">
            <a:extLst>
              <a:ext uri="{FF2B5EF4-FFF2-40B4-BE49-F238E27FC236}">
                <a16:creationId xmlns:a16="http://schemas.microsoft.com/office/drawing/2014/main" id="{088B9A3A-257E-B1B3-81BB-81D0A90479F6}"/>
              </a:ext>
            </a:extLst>
          </p:cNvPr>
          <p:cNvSpPr>
            <a:spLocks noGrp="1"/>
          </p:cNvSpPr>
          <p:nvPr>
            <p:ph type="title" hasCustomPrompt="1"/>
          </p:nvPr>
        </p:nvSpPr>
        <p:spPr>
          <a:xfrm>
            <a:off x="515380" y="2780929"/>
            <a:ext cx="3654284" cy="1296144"/>
          </a:xfrm>
        </p:spPr>
        <p:txBody>
          <a:bodyPr anchor="ctr"/>
          <a:lstStyle>
            <a:lvl1pPr>
              <a:defRPr sz="2800">
                <a:solidFill>
                  <a:schemeClr val="tx2"/>
                </a:solidFill>
              </a:defRPr>
            </a:lvl1pPr>
          </a:lstStyle>
          <a:p>
            <a:r>
              <a:rPr lang="en-US"/>
              <a:t>Click to edit master title style</a:t>
            </a:r>
            <a:endParaRPr lang="en-CA"/>
          </a:p>
        </p:txBody>
      </p:sp>
      <p:sp>
        <p:nvSpPr>
          <p:cNvPr id="4" name="Footer Placeholder 4">
            <a:extLst>
              <a:ext uri="{FF2B5EF4-FFF2-40B4-BE49-F238E27FC236}">
                <a16:creationId xmlns:a16="http://schemas.microsoft.com/office/drawing/2014/main" id="{248F6CEE-8DF8-982B-22AB-BAF1B7CFB3FB}"/>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5">
            <a:extLst>
              <a:ext uri="{FF2B5EF4-FFF2-40B4-BE49-F238E27FC236}">
                <a16:creationId xmlns:a16="http://schemas.microsoft.com/office/drawing/2014/main" id="{77DA196A-EE26-B1AF-CBB4-9EDB369B9AA6}"/>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8665798"/>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1B0E-A28F-87A7-A50D-A91C5E6DE51F}"/>
              </a:ext>
            </a:extLst>
          </p:cNvPr>
          <p:cNvSpPr>
            <a:spLocks noGrp="1"/>
          </p:cNvSpPr>
          <p:nvPr>
            <p:ph type="title" hasCustomPrompt="1"/>
          </p:nvPr>
        </p:nvSpPr>
        <p:spPr>
          <a:xfrm>
            <a:off x="508000" y="1193800"/>
            <a:ext cx="11158483" cy="3361267"/>
          </a:xfrm>
        </p:spPr>
        <p:txBody>
          <a:bodyPr anchor="ctr"/>
          <a:lstStyle>
            <a:lvl1pPr algn="ctr">
              <a:defRPr sz="4400" b="0">
                <a:solidFill>
                  <a:schemeClr val="tx2"/>
                </a:solidFill>
              </a:defRPr>
            </a:lvl1pPr>
          </a:lstStyle>
          <a:p>
            <a:r>
              <a:rPr lang="en-US"/>
              <a:t>Click to edit master title style</a:t>
            </a:r>
          </a:p>
        </p:txBody>
      </p:sp>
      <p:sp>
        <p:nvSpPr>
          <p:cNvPr id="11" name="Text Placeholder 9">
            <a:extLst>
              <a:ext uri="{FF2B5EF4-FFF2-40B4-BE49-F238E27FC236}">
                <a16:creationId xmlns:a16="http://schemas.microsoft.com/office/drawing/2014/main" id="{F3EEAC6D-2199-DDC0-2CCB-7D260182C8BD}"/>
              </a:ext>
            </a:extLst>
          </p:cNvPr>
          <p:cNvSpPr>
            <a:spLocks noGrp="1"/>
          </p:cNvSpPr>
          <p:nvPr>
            <p:ph type="body" sz="quarter" idx="13" hasCustomPrompt="1"/>
          </p:nvPr>
        </p:nvSpPr>
        <p:spPr>
          <a:xfrm>
            <a:off x="508000" y="4859866"/>
            <a:ext cx="11176000" cy="1312333"/>
          </a:xfrm>
        </p:spPr>
        <p:txBody>
          <a:bodyPr>
            <a:normAutofit/>
          </a:bodyPr>
          <a:lstStyle>
            <a:lvl1pPr marL="0" indent="0" algn="ctr">
              <a:buNone/>
              <a:defRPr sz="2800">
                <a:solidFill>
                  <a:schemeClr val="tx2"/>
                </a:solidFill>
              </a:defRPr>
            </a:lvl1pPr>
            <a:lvl2pPr marL="12700" indent="0" algn="ctr">
              <a:buNone/>
              <a:tabLst/>
              <a:defRPr sz="2800"/>
            </a:lvl2pPr>
          </a:lstStyle>
          <a:p>
            <a:r>
              <a:rPr lang="en-US"/>
              <a:t>Quote attribution</a:t>
            </a:r>
          </a:p>
        </p:txBody>
      </p:sp>
      <p:sp>
        <p:nvSpPr>
          <p:cNvPr id="5" name="Footer Placeholder 4">
            <a:extLst>
              <a:ext uri="{FF2B5EF4-FFF2-40B4-BE49-F238E27FC236}">
                <a16:creationId xmlns:a16="http://schemas.microsoft.com/office/drawing/2014/main" id="{2C4BE89F-84C4-6C5B-A8DE-CF8D180D00F1}"/>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5">
            <a:extLst>
              <a:ext uri="{FF2B5EF4-FFF2-40B4-BE49-F238E27FC236}">
                <a16:creationId xmlns:a16="http://schemas.microsoft.com/office/drawing/2014/main" id="{4EE8D37E-C2A7-DDF2-556A-5B1FC9B17149}"/>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273224303"/>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80000">
              <a:schemeClr val="accent3"/>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FA72-5CEE-B266-52BE-6D94990EA8C6}"/>
              </a:ext>
            </a:extLst>
          </p:cNvPr>
          <p:cNvSpPr>
            <a:spLocks noGrp="1"/>
          </p:cNvSpPr>
          <p:nvPr>
            <p:ph type="title" hasCustomPrompt="1"/>
          </p:nvPr>
        </p:nvSpPr>
        <p:spPr>
          <a:xfrm>
            <a:off x="508000" y="1193800"/>
            <a:ext cx="11158483" cy="3361267"/>
          </a:xfrm>
        </p:spPr>
        <p:txBody>
          <a:bodyPr anchor="ctr"/>
          <a:lstStyle>
            <a:lvl1pPr algn="ctr">
              <a:defRPr sz="4400" b="0">
                <a:solidFill>
                  <a:schemeClr val="tx2"/>
                </a:solidFill>
              </a:defRPr>
            </a:lvl1pPr>
          </a:lstStyle>
          <a:p>
            <a:r>
              <a:rPr lang="en-US"/>
              <a:t>Click to edit master title style</a:t>
            </a:r>
          </a:p>
        </p:txBody>
      </p:sp>
      <p:sp>
        <p:nvSpPr>
          <p:cNvPr id="4" name="Text Placeholder 9">
            <a:extLst>
              <a:ext uri="{FF2B5EF4-FFF2-40B4-BE49-F238E27FC236}">
                <a16:creationId xmlns:a16="http://schemas.microsoft.com/office/drawing/2014/main" id="{AADE54FB-08F1-BC3E-E216-805EB19FC169}"/>
              </a:ext>
            </a:extLst>
          </p:cNvPr>
          <p:cNvSpPr>
            <a:spLocks noGrp="1"/>
          </p:cNvSpPr>
          <p:nvPr>
            <p:ph type="body" sz="quarter" idx="13" hasCustomPrompt="1"/>
          </p:nvPr>
        </p:nvSpPr>
        <p:spPr>
          <a:xfrm>
            <a:off x="508000" y="4859866"/>
            <a:ext cx="11176000" cy="1312333"/>
          </a:xfrm>
        </p:spPr>
        <p:txBody>
          <a:bodyPr>
            <a:normAutofit/>
          </a:bodyPr>
          <a:lstStyle>
            <a:lvl1pPr marL="0" indent="0" algn="ctr">
              <a:buNone/>
              <a:defRPr sz="2800">
                <a:solidFill>
                  <a:schemeClr val="tx2"/>
                </a:solidFill>
              </a:defRPr>
            </a:lvl1pPr>
            <a:lvl2pPr marL="12700" indent="0" algn="ctr">
              <a:buNone/>
              <a:tabLst/>
              <a:defRPr sz="2800"/>
            </a:lvl2pPr>
          </a:lstStyle>
          <a:p>
            <a:r>
              <a:rPr lang="en-US"/>
              <a:t>Quote attribution</a:t>
            </a:r>
          </a:p>
        </p:txBody>
      </p:sp>
      <p:sp>
        <p:nvSpPr>
          <p:cNvPr id="7" name="Footer Placeholder 4">
            <a:extLst>
              <a:ext uri="{FF2B5EF4-FFF2-40B4-BE49-F238E27FC236}">
                <a16:creationId xmlns:a16="http://schemas.microsoft.com/office/drawing/2014/main" id="{08E0257E-DB68-4734-C425-1E28BF4E80C2}"/>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0AAAC2AE-D73D-DA95-EF21-6B5C08C5FF32}"/>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18339564"/>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2926-2AE7-D1BC-E04C-BCAF22C865BD}"/>
              </a:ext>
            </a:extLst>
          </p:cNvPr>
          <p:cNvSpPr>
            <a:spLocks noGrp="1"/>
          </p:cNvSpPr>
          <p:nvPr>
            <p:ph type="title" hasCustomPrompt="1"/>
          </p:nvPr>
        </p:nvSpPr>
        <p:spPr>
          <a:xfrm>
            <a:off x="508000" y="1193800"/>
            <a:ext cx="11158483" cy="3361267"/>
          </a:xfrm>
        </p:spPr>
        <p:txBody>
          <a:bodyPr anchor="ctr"/>
          <a:lstStyle>
            <a:lvl1pPr algn="ctr">
              <a:defRPr sz="4400" b="0">
                <a:solidFill>
                  <a:schemeClr val="tx2"/>
                </a:solidFill>
              </a:defRPr>
            </a:lvl1pPr>
          </a:lstStyle>
          <a:p>
            <a:r>
              <a:rPr lang="en-US"/>
              <a:t>Click to edit master title style</a:t>
            </a:r>
          </a:p>
        </p:txBody>
      </p:sp>
      <p:sp>
        <p:nvSpPr>
          <p:cNvPr id="4" name="Text Placeholder 9">
            <a:extLst>
              <a:ext uri="{FF2B5EF4-FFF2-40B4-BE49-F238E27FC236}">
                <a16:creationId xmlns:a16="http://schemas.microsoft.com/office/drawing/2014/main" id="{AFB2C171-4FC2-AC32-2A55-24510EB88A6F}"/>
              </a:ext>
            </a:extLst>
          </p:cNvPr>
          <p:cNvSpPr>
            <a:spLocks noGrp="1"/>
          </p:cNvSpPr>
          <p:nvPr>
            <p:ph type="body" sz="quarter" idx="13" hasCustomPrompt="1"/>
          </p:nvPr>
        </p:nvSpPr>
        <p:spPr>
          <a:xfrm>
            <a:off x="508000" y="4859866"/>
            <a:ext cx="11176000" cy="1312333"/>
          </a:xfrm>
        </p:spPr>
        <p:txBody>
          <a:bodyPr>
            <a:normAutofit/>
          </a:bodyPr>
          <a:lstStyle>
            <a:lvl1pPr marL="0" indent="0" algn="ctr">
              <a:buNone/>
              <a:defRPr sz="2800">
                <a:solidFill>
                  <a:schemeClr val="tx2"/>
                </a:solidFill>
              </a:defRPr>
            </a:lvl1pPr>
            <a:lvl2pPr marL="12700" indent="0" algn="ctr">
              <a:buNone/>
              <a:tabLst/>
              <a:defRPr sz="2800"/>
            </a:lvl2pPr>
          </a:lstStyle>
          <a:p>
            <a:r>
              <a:rPr lang="en-US"/>
              <a:t>Quote attribution</a:t>
            </a:r>
          </a:p>
        </p:txBody>
      </p:sp>
      <p:sp>
        <p:nvSpPr>
          <p:cNvPr id="7" name="Footer Placeholder 4">
            <a:extLst>
              <a:ext uri="{FF2B5EF4-FFF2-40B4-BE49-F238E27FC236}">
                <a16:creationId xmlns:a16="http://schemas.microsoft.com/office/drawing/2014/main" id="{0D4AFB35-9A94-BD96-F0B4-851C1E67D3B4}"/>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593C0037-395A-EDB6-549F-67341815186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67128858"/>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Key Message with Frame Red">
    <p:bg>
      <p:bgPr>
        <a:solidFill>
          <a:schemeClr val="accent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noChangeAspect="1"/>
          </p:cNvSpPr>
          <p:nvPr>
            <p:ph type="pic" sz="quarter" idx="13"/>
          </p:nvPr>
        </p:nvSpPr>
        <p:spPr>
          <a:xfrm>
            <a:off x="876000" y="949884"/>
            <a:ext cx="10440000" cy="4958231"/>
          </a:xfrm>
          <a:solidFill>
            <a:schemeClr val="accent3"/>
          </a:solid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11" name="Title 1">
            <a:extLst>
              <a:ext uri="{FF2B5EF4-FFF2-40B4-BE49-F238E27FC236}">
                <a16:creationId xmlns:a16="http://schemas.microsoft.com/office/drawing/2014/main" id="{5C55D162-8650-87D4-4E09-8A290A5905A5}"/>
              </a:ext>
            </a:extLst>
          </p:cNvPr>
          <p:cNvSpPr>
            <a:spLocks noGrp="1"/>
          </p:cNvSpPr>
          <p:nvPr>
            <p:ph type="title" hasCustomPrompt="1"/>
          </p:nvPr>
        </p:nvSpPr>
        <p:spPr>
          <a:xfrm>
            <a:off x="511175" y="4427524"/>
            <a:ext cx="10806399" cy="1655634"/>
          </a:xfrm>
        </p:spPr>
        <p:txBody>
          <a:bodyPr anchor="b"/>
          <a:lstStyle>
            <a:lvl1pPr>
              <a:defRPr sz="4800" b="0">
                <a:solidFill>
                  <a:schemeClr val="tx2"/>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B0807FCF-F898-6E9E-C2BC-29C21A68AB0F}"/>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9538863C-6D8B-D36E-6A04-89EB47205A9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66389309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Key Message with Frame Blue">
    <p:bg>
      <p:bgPr>
        <a:solidFill>
          <a:schemeClr val="accent4"/>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noChangeAspect="1"/>
          </p:cNvSpPr>
          <p:nvPr>
            <p:ph type="pic" sz="quarter" idx="13"/>
          </p:nvPr>
        </p:nvSpPr>
        <p:spPr>
          <a:xfrm>
            <a:off x="876000" y="949885"/>
            <a:ext cx="10440000" cy="4958230"/>
          </a:xfrm>
          <a:solidFill>
            <a:schemeClr val="accent1"/>
          </a:solid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5" name="Title 1">
            <a:extLst>
              <a:ext uri="{FF2B5EF4-FFF2-40B4-BE49-F238E27FC236}">
                <a16:creationId xmlns:a16="http://schemas.microsoft.com/office/drawing/2014/main" id="{E3055856-6370-84C2-554C-66F203DB9295}"/>
              </a:ext>
            </a:extLst>
          </p:cNvPr>
          <p:cNvSpPr>
            <a:spLocks noGrp="1"/>
          </p:cNvSpPr>
          <p:nvPr>
            <p:ph type="title" hasCustomPrompt="1"/>
          </p:nvPr>
        </p:nvSpPr>
        <p:spPr>
          <a:xfrm>
            <a:off x="511175" y="4429096"/>
            <a:ext cx="10806399" cy="1655634"/>
          </a:xfrm>
        </p:spPr>
        <p:txBody>
          <a:bodyPr anchor="b"/>
          <a:lstStyle>
            <a:lvl1pPr>
              <a:defRPr sz="4800" b="0">
                <a:solidFill>
                  <a:schemeClr val="tx2"/>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612FDAB-A0FA-DE04-E21C-F27772688836}"/>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1D15B849-3927-BEE0-B69A-7503C17B73A0}"/>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871047288"/>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Key Message Frame Purple">
    <p:bg>
      <p:bgPr>
        <a:solidFill>
          <a:schemeClr val="accent6"/>
        </a:solidFill>
        <a:effectLst/>
      </p:bgPr>
    </p:bg>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5D0F1AA-79EE-E18D-1984-26EF7B795D44}"/>
              </a:ext>
            </a:extLst>
          </p:cNvPr>
          <p:cNvSpPr>
            <a:spLocks noGrp="1" noChangeAspect="1"/>
          </p:cNvSpPr>
          <p:nvPr>
            <p:ph type="pic" sz="quarter" idx="13"/>
          </p:nvPr>
        </p:nvSpPr>
        <p:spPr>
          <a:xfrm>
            <a:off x="876000" y="949885"/>
            <a:ext cx="10440000" cy="4958230"/>
          </a:xfrm>
          <a:solidFill>
            <a:schemeClr val="accent1"/>
          </a:solid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6" name="Title 1">
            <a:extLst>
              <a:ext uri="{FF2B5EF4-FFF2-40B4-BE49-F238E27FC236}">
                <a16:creationId xmlns:a16="http://schemas.microsoft.com/office/drawing/2014/main" id="{6F8B2CEC-5073-4C93-AFD4-D4E325449A1B}"/>
              </a:ext>
            </a:extLst>
          </p:cNvPr>
          <p:cNvSpPr>
            <a:spLocks noGrp="1"/>
          </p:cNvSpPr>
          <p:nvPr>
            <p:ph type="title" hasCustomPrompt="1"/>
          </p:nvPr>
        </p:nvSpPr>
        <p:spPr>
          <a:xfrm>
            <a:off x="511175" y="4427524"/>
            <a:ext cx="10806399" cy="1655634"/>
          </a:xfrm>
        </p:spPr>
        <p:txBody>
          <a:bodyPr anchor="b"/>
          <a:lstStyle>
            <a:lvl1pPr>
              <a:defRPr sz="4800" b="0">
                <a:solidFill>
                  <a:schemeClr val="tx2"/>
                </a:solidFill>
                <a:effectLst/>
              </a:defRPr>
            </a:lvl1pPr>
          </a:lstStyle>
          <a:p>
            <a:r>
              <a:rPr lang="en-US"/>
              <a:t>CLICK TO EDIT MASTER TITLE STYLE</a:t>
            </a:r>
          </a:p>
        </p:txBody>
      </p:sp>
      <p:sp>
        <p:nvSpPr>
          <p:cNvPr id="3" name="Footer Placeholder 4">
            <a:extLst>
              <a:ext uri="{FF2B5EF4-FFF2-40B4-BE49-F238E27FC236}">
                <a16:creationId xmlns:a16="http://schemas.microsoft.com/office/drawing/2014/main" id="{7A12B14B-9AF6-B1AA-5A31-43B550C2C893}"/>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5CB8EB74-6B33-9DE9-613E-E24C965767F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26269819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1.xml"/><Relationship Id="rId21" Type="http://schemas.openxmlformats.org/officeDocument/2006/relationships/slideLayout" Target="../slideLayouts/slideLayout76.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63" Type="http://schemas.openxmlformats.org/officeDocument/2006/relationships/slideLayout" Target="../slideLayouts/slideLayout118.xml"/><Relationship Id="rId68" Type="http://schemas.openxmlformats.org/officeDocument/2006/relationships/slideLayout" Target="../slideLayouts/slideLayout123.xml"/><Relationship Id="rId84" Type="http://schemas.openxmlformats.org/officeDocument/2006/relationships/slideLayout" Target="../slideLayouts/slideLayout139.xml"/><Relationship Id="rId89" Type="http://schemas.openxmlformats.org/officeDocument/2006/relationships/slideLayout" Target="../slideLayouts/slideLayout144.xml"/><Relationship Id="rId16" Type="http://schemas.openxmlformats.org/officeDocument/2006/relationships/slideLayout" Target="../slideLayouts/slideLayout71.xml"/><Relationship Id="rId11" Type="http://schemas.openxmlformats.org/officeDocument/2006/relationships/slideLayout" Target="../slideLayouts/slideLayout66.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53" Type="http://schemas.openxmlformats.org/officeDocument/2006/relationships/slideLayout" Target="../slideLayouts/slideLayout108.xml"/><Relationship Id="rId58" Type="http://schemas.openxmlformats.org/officeDocument/2006/relationships/slideLayout" Target="../slideLayouts/slideLayout113.xml"/><Relationship Id="rId74" Type="http://schemas.openxmlformats.org/officeDocument/2006/relationships/slideLayout" Target="../slideLayouts/slideLayout129.xml"/><Relationship Id="rId79" Type="http://schemas.openxmlformats.org/officeDocument/2006/relationships/slideLayout" Target="../slideLayouts/slideLayout134.xml"/><Relationship Id="rId5" Type="http://schemas.openxmlformats.org/officeDocument/2006/relationships/slideLayout" Target="../slideLayouts/slideLayout60.xml"/><Relationship Id="rId90" Type="http://schemas.openxmlformats.org/officeDocument/2006/relationships/theme" Target="../theme/theme2.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64" Type="http://schemas.openxmlformats.org/officeDocument/2006/relationships/slideLayout" Target="../slideLayouts/slideLayout119.xml"/><Relationship Id="rId69" Type="http://schemas.openxmlformats.org/officeDocument/2006/relationships/slideLayout" Target="../slideLayouts/slideLayout124.xml"/><Relationship Id="rId77" Type="http://schemas.openxmlformats.org/officeDocument/2006/relationships/slideLayout" Target="../slideLayouts/slideLayout13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72" Type="http://schemas.openxmlformats.org/officeDocument/2006/relationships/slideLayout" Target="../slideLayouts/slideLayout127.xml"/><Relationship Id="rId80" Type="http://schemas.openxmlformats.org/officeDocument/2006/relationships/slideLayout" Target="../slideLayouts/slideLayout135.xml"/><Relationship Id="rId85" Type="http://schemas.openxmlformats.org/officeDocument/2006/relationships/slideLayout" Target="../slideLayouts/slideLayout140.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slideLayout" Target="../slideLayouts/slideLayout114.xml"/><Relationship Id="rId67" Type="http://schemas.openxmlformats.org/officeDocument/2006/relationships/slideLayout" Target="../slideLayouts/slideLayout122.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62" Type="http://schemas.openxmlformats.org/officeDocument/2006/relationships/slideLayout" Target="../slideLayouts/slideLayout117.xml"/><Relationship Id="rId70" Type="http://schemas.openxmlformats.org/officeDocument/2006/relationships/slideLayout" Target="../slideLayouts/slideLayout125.xml"/><Relationship Id="rId75" Type="http://schemas.openxmlformats.org/officeDocument/2006/relationships/slideLayout" Target="../slideLayouts/slideLayout130.xml"/><Relationship Id="rId83" Type="http://schemas.openxmlformats.org/officeDocument/2006/relationships/slideLayout" Target="../slideLayouts/slideLayout138.xml"/><Relationship Id="rId88" Type="http://schemas.openxmlformats.org/officeDocument/2006/relationships/slideLayout" Target="../slideLayouts/slideLayout14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slideLayout" Target="../slideLayouts/slideLayout112.xml"/><Relationship Id="rId10" Type="http://schemas.openxmlformats.org/officeDocument/2006/relationships/slideLayout" Target="../slideLayouts/slideLayout65.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60" Type="http://schemas.openxmlformats.org/officeDocument/2006/relationships/slideLayout" Target="../slideLayouts/slideLayout115.xml"/><Relationship Id="rId65" Type="http://schemas.openxmlformats.org/officeDocument/2006/relationships/slideLayout" Target="../slideLayouts/slideLayout120.xml"/><Relationship Id="rId73" Type="http://schemas.openxmlformats.org/officeDocument/2006/relationships/slideLayout" Target="../slideLayouts/slideLayout128.xml"/><Relationship Id="rId78" Type="http://schemas.openxmlformats.org/officeDocument/2006/relationships/slideLayout" Target="../slideLayouts/slideLayout133.xml"/><Relationship Id="rId81" Type="http://schemas.openxmlformats.org/officeDocument/2006/relationships/slideLayout" Target="../slideLayouts/slideLayout136.xml"/><Relationship Id="rId86" Type="http://schemas.openxmlformats.org/officeDocument/2006/relationships/slideLayout" Target="../slideLayouts/slideLayout14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9" Type="http://schemas.openxmlformats.org/officeDocument/2006/relationships/slideLayout" Target="../slideLayouts/slideLayout94.xml"/><Relationship Id="rId34" Type="http://schemas.openxmlformats.org/officeDocument/2006/relationships/slideLayout" Target="../slideLayouts/slideLayout89.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6" Type="http://schemas.openxmlformats.org/officeDocument/2006/relationships/slideLayout" Target="../slideLayouts/slideLayout131.xml"/><Relationship Id="rId7" Type="http://schemas.openxmlformats.org/officeDocument/2006/relationships/slideLayout" Target="../slideLayouts/slideLayout62.xml"/><Relationship Id="rId71" Type="http://schemas.openxmlformats.org/officeDocument/2006/relationships/slideLayout" Target="../slideLayouts/slideLayout126.xml"/><Relationship Id="rId2" Type="http://schemas.openxmlformats.org/officeDocument/2006/relationships/slideLayout" Target="../slideLayouts/slideLayout57.xml"/><Relationship Id="rId29" Type="http://schemas.openxmlformats.org/officeDocument/2006/relationships/slideLayout" Target="../slideLayouts/slideLayout84.xml"/><Relationship Id="rId24" Type="http://schemas.openxmlformats.org/officeDocument/2006/relationships/slideLayout" Target="../slideLayouts/slideLayout79.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66" Type="http://schemas.openxmlformats.org/officeDocument/2006/relationships/slideLayout" Target="../slideLayouts/slideLayout121.xml"/><Relationship Id="rId87" Type="http://schemas.openxmlformats.org/officeDocument/2006/relationships/slideLayout" Target="../slideLayouts/slideLayout142.xml"/><Relationship Id="rId61" Type="http://schemas.openxmlformats.org/officeDocument/2006/relationships/slideLayout" Target="../slideLayouts/slideLayout116.xml"/><Relationship Id="rId82" Type="http://schemas.openxmlformats.org/officeDocument/2006/relationships/slideLayout" Target="../slideLayouts/slideLayout137.xml"/><Relationship Id="rId1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628016"/>
            <a:ext cx="11160126" cy="647700"/>
          </a:xfrm>
          <a:prstGeom prst="rect">
            <a:avLst/>
          </a:prstGeom>
        </p:spPr>
        <p:txBody>
          <a:bodyPr vert="horz" wrap="square" lIns="0" tIns="0" rIns="0" bIns="0" rtlCol="0" anchor="t">
            <a:noAutofit/>
          </a:bodyPr>
          <a:lstStyle/>
          <a:p>
            <a:r>
              <a:rPr lang="en-US"/>
              <a:t>Click to edit Parent title style</a:t>
            </a:r>
          </a:p>
        </p:txBody>
      </p:sp>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515938" y="1493520"/>
            <a:ext cx="11160126" cy="4672330"/>
          </a:xfrm>
          <a:prstGeom prst="rect">
            <a:avLst/>
          </a:prstGeom>
        </p:spPr>
        <p:txBody>
          <a:bodyPr vert="horz" lIns="0" tIns="0" rIns="0" bIns="0" rtlCol="0">
            <a:noAutofit/>
          </a:bodyPr>
          <a:lstStyle/>
          <a:p>
            <a:pPr lvl="0"/>
            <a:r>
              <a:rPr lang="en-US"/>
              <a:t>Click to edit Parent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8"/>
            <a:r>
              <a:rPr lang="en-US"/>
              <a:t>Ninth</a:t>
            </a: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515937" y="6396925"/>
            <a:ext cx="11029739" cy="118174"/>
          </a:xfrm>
          <a:prstGeom prst="rect">
            <a:avLst/>
          </a:prstGeom>
        </p:spPr>
        <p:txBody>
          <a:bodyPr vert="horz" wrap="square" lIns="0" tIns="0" rIns="0" bIns="0" rtlCol="0" anchor="b">
            <a:no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90000"/>
                  </a:schemeClr>
                </a:solidFill>
                <a:latin typeface="+mn-lt"/>
                <a:ea typeface="+mn-ea"/>
                <a:cs typeface="+mn-cs"/>
              </a:defRPr>
            </a:lvl1pPr>
          </a:lstStyle>
          <a:p>
            <a:endParaRPr lang="en-CA"/>
          </a:p>
        </p:txBody>
      </p:sp>
      <p:sp>
        <p:nvSpPr>
          <p:cNvPr id="98" name="TextBox 97"/>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368843126"/>
      </p:ext>
    </p:extLst>
  </p:cSld>
  <p:clrMap bg1="dk1" tx1="lt1" bg2="dk2" tx2="lt2" accent1="accent1" accent2="accent2" accent3="accent3" accent4="accent4" accent5="accent5" accent6="accent6" hlink="hlink" folHlink="folHlink"/>
  <p:sldLayoutIdLst>
    <p:sldLayoutId id="2147484432" r:id="rId1"/>
    <p:sldLayoutId id="2147484604" r:id="rId2"/>
    <p:sldLayoutId id="2147484606" r:id="rId3"/>
    <p:sldLayoutId id="2147484475" r:id="rId4"/>
    <p:sldLayoutId id="2147484435" r:id="rId5"/>
    <p:sldLayoutId id="2147484473" r:id="rId6"/>
    <p:sldLayoutId id="2147484608" r:id="rId7"/>
    <p:sldLayoutId id="2147484386" r:id="rId8"/>
    <p:sldLayoutId id="2147484627" r:id="rId9"/>
    <p:sldLayoutId id="2147484439" r:id="rId10"/>
    <p:sldLayoutId id="2147484628" r:id="rId11"/>
    <p:sldLayoutId id="2147484441" r:id="rId12"/>
    <p:sldLayoutId id="2147484605" r:id="rId13"/>
    <p:sldLayoutId id="2147484607" r:id="rId14"/>
    <p:sldLayoutId id="2147484385" r:id="rId15"/>
    <p:sldLayoutId id="2147484629" r:id="rId16"/>
    <p:sldLayoutId id="2147484445" r:id="rId17"/>
    <p:sldLayoutId id="2147484367" r:id="rId18"/>
    <p:sldLayoutId id="2147484612" r:id="rId19"/>
    <p:sldLayoutId id="2147484613" r:id="rId20"/>
    <p:sldLayoutId id="2147484614" r:id="rId21"/>
    <p:sldLayoutId id="2147484621" r:id="rId22"/>
    <p:sldLayoutId id="2147484622" r:id="rId23"/>
    <p:sldLayoutId id="2147484623" r:id="rId24"/>
    <p:sldLayoutId id="2147484463" r:id="rId25"/>
    <p:sldLayoutId id="2147484362" r:id="rId26"/>
    <p:sldLayoutId id="2147484630" r:id="rId27"/>
    <p:sldLayoutId id="2147484631" r:id="rId28"/>
    <p:sldLayoutId id="2147483853" r:id="rId29"/>
    <p:sldLayoutId id="2147484483" r:id="rId30"/>
    <p:sldLayoutId id="2147484357" r:id="rId31"/>
    <p:sldLayoutId id="2147484609" r:id="rId32"/>
    <p:sldLayoutId id="2147484610" r:id="rId33"/>
    <p:sldLayoutId id="2147484611" r:id="rId34"/>
    <p:sldLayoutId id="2147484618" r:id="rId35"/>
    <p:sldLayoutId id="2147484619" r:id="rId36"/>
    <p:sldLayoutId id="2147484620" r:id="rId37"/>
    <p:sldLayoutId id="2147484500" r:id="rId38"/>
    <p:sldLayoutId id="2147484371" r:id="rId39"/>
    <p:sldLayoutId id="2147484634" r:id="rId40"/>
    <p:sldLayoutId id="2147484635" r:id="rId41"/>
    <p:sldLayoutId id="2147484373" r:id="rId42"/>
    <p:sldLayoutId id="2147484406" r:id="rId43"/>
    <p:sldLayoutId id="2147484358" r:id="rId44"/>
    <p:sldLayoutId id="2147484615" r:id="rId45"/>
    <p:sldLayoutId id="2147484616" r:id="rId46"/>
    <p:sldLayoutId id="2147484617" r:id="rId47"/>
    <p:sldLayoutId id="2147484624" r:id="rId48"/>
    <p:sldLayoutId id="2147484625" r:id="rId49"/>
    <p:sldLayoutId id="2147484626" r:id="rId50"/>
    <p:sldLayoutId id="2147484430" r:id="rId51"/>
    <p:sldLayoutId id="2147484372" r:id="rId52"/>
    <p:sldLayoutId id="2147484632" r:id="rId53"/>
    <p:sldLayoutId id="2147484633" r:id="rId54"/>
    <p:sldLayoutId id="2147484374"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4000"/>
        </a:lnSpc>
        <a:spcBef>
          <a:spcPct val="0"/>
        </a:spcBef>
        <a:buNone/>
        <a:defRPr sz="2800" kern="2000" spc="-5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4" orient="horz" pos="391" userDrawn="1">
          <p15:clr>
            <a:srgbClr val="F26B43"/>
          </p15:clr>
        </p15:guide>
        <p15:guide id="6" pos="7355" userDrawn="1">
          <p15:clr>
            <a:srgbClr val="F26B43"/>
          </p15:clr>
        </p15:guide>
        <p15:guide id="10" orient="horz" pos="4020" userDrawn="1">
          <p15:clr>
            <a:srgbClr val="F26B43"/>
          </p15:clr>
        </p15:guide>
        <p15:guide id="11"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7A7BF-D5D1-0B4B-80C6-18963FA52BA3}"/>
              </a:ext>
            </a:extLst>
          </p:cNvPr>
          <p:cNvSpPr>
            <a:spLocks noGrp="1"/>
          </p:cNvSpPr>
          <p:nvPr>
            <p:ph type="ftr" sz="quarter" idx="3"/>
          </p:nvPr>
        </p:nvSpPr>
        <p:spPr>
          <a:xfrm>
            <a:off x="508001" y="6381750"/>
            <a:ext cx="11054079"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endParaRPr lang="en-US"/>
          </a:p>
        </p:txBody>
      </p:sp>
      <p:sp>
        <p:nvSpPr>
          <p:cNvPr id="2" name="Title Placeholder 1">
            <a:extLst>
              <a:ext uri="{FF2B5EF4-FFF2-40B4-BE49-F238E27FC236}">
                <a16:creationId xmlns:a16="http://schemas.microsoft.com/office/drawing/2014/main" id="{DF253D2C-6994-1A4B-B186-EB08A79B3DAA}"/>
              </a:ext>
            </a:extLst>
          </p:cNvPr>
          <p:cNvSpPr>
            <a:spLocks noGrp="1"/>
          </p:cNvSpPr>
          <p:nvPr>
            <p:ph type="title"/>
          </p:nvPr>
        </p:nvSpPr>
        <p:spPr>
          <a:xfrm>
            <a:off x="515380" y="333375"/>
            <a:ext cx="11161240" cy="647701"/>
          </a:xfrm>
          <a:prstGeom prst="rect">
            <a:avLst/>
          </a:prstGeom>
        </p:spPr>
        <p:txBody>
          <a:bodyPr vert="horz" lIns="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BCF22706-D16B-A443-80FC-CC2BD4601B31}"/>
              </a:ext>
            </a:extLst>
          </p:cNvPr>
          <p:cNvSpPr>
            <a:spLocks noGrp="1"/>
          </p:cNvSpPr>
          <p:nvPr>
            <p:ph type="body" idx="1"/>
          </p:nvPr>
        </p:nvSpPr>
        <p:spPr>
          <a:xfrm>
            <a:off x="515380" y="1196975"/>
            <a:ext cx="11161240" cy="4968875"/>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34ABA29-9870-8F4F-AA47-A88FCC3E1FC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73289517"/>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26" r:id="rId18"/>
    <p:sldLayoutId id="2147484527" r:id="rId19"/>
    <p:sldLayoutId id="2147484528" r:id="rId20"/>
    <p:sldLayoutId id="2147484529" r:id="rId21"/>
    <p:sldLayoutId id="2147484530" r:id="rId22"/>
    <p:sldLayoutId id="2147484531" r:id="rId23"/>
    <p:sldLayoutId id="2147484532" r:id="rId24"/>
    <p:sldLayoutId id="2147484533" r:id="rId25"/>
    <p:sldLayoutId id="2147484534" r:id="rId26"/>
    <p:sldLayoutId id="2147484535" r:id="rId27"/>
    <p:sldLayoutId id="2147484536" r:id="rId28"/>
    <p:sldLayoutId id="2147484537" r:id="rId29"/>
    <p:sldLayoutId id="2147484538" r:id="rId30"/>
    <p:sldLayoutId id="2147484539" r:id="rId31"/>
    <p:sldLayoutId id="2147484540" r:id="rId32"/>
    <p:sldLayoutId id="2147484541" r:id="rId33"/>
    <p:sldLayoutId id="2147484542" r:id="rId34"/>
    <p:sldLayoutId id="2147484543" r:id="rId35"/>
    <p:sldLayoutId id="2147484544" r:id="rId36"/>
    <p:sldLayoutId id="2147484545" r:id="rId37"/>
    <p:sldLayoutId id="2147484546" r:id="rId38"/>
    <p:sldLayoutId id="2147484547" r:id="rId39"/>
    <p:sldLayoutId id="2147484548" r:id="rId40"/>
    <p:sldLayoutId id="2147484549" r:id="rId41"/>
    <p:sldLayoutId id="2147484550" r:id="rId42"/>
    <p:sldLayoutId id="2147484551" r:id="rId43"/>
    <p:sldLayoutId id="2147484552" r:id="rId44"/>
    <p:sldLayoutId id="2147484553" r:id="rId45"/>
    <p:sldLayoutId id="2147484554" r:id="rId46"/>
    <p:sldLayoutId id="2147484555" r:id="rId47"/>
    <p:sldLayoutId id="2147484556" r:id="rId48"/>
    <p:sldLayoutId id="2147484557" r:id="rId49"/>
    <p:sldLayoutId id="2147484558" r:id="rId50"/>
    <p:sldLayoutId id="2147484559" r:id="rId51"/>
    <p:sldLayoutId id="2147484560" r:id="rId52"/>
    <p:sldLayoutId id="2147484561" r:id="rId53"/>
    <p:sldLayoutId id="2147484562" r:id="rId54"/>
    <p:sldLayoutId id="2147484563" r:id="rId55"/>
    <p:sldLayoutId id="2147484564" r:id="rId56"/>
    <p:sldLayoutId id="2147484565" r:id="rId57"/>
    <p:sldLayoutId id="2147484566" r:id="rId58"/>
    <p:sldLayoutId id="2147484567" r:id="rId59"/>
    <p:sldLayoutId id="2147484568" r:id="rId60"/>
    <p:sldLayoutId id="2147484569" r:id="rId61"/>
    <p:sldLayoutId id="2147484570" r:id="rId62"/>
    <p:sldLayoutId id="2147484571" r:id="rId63"/>
    <p:sldLayoutId id="2147484572" r:id="rId64"/>
    <p:sldLayoutId id="2147484573" r:id="rId65"/>
    <p:sldLayoutId id="2147484574" r:id="rId66"/>
    <p:sldLayoutId id="2147484575" r:id="rId67"/>
    <p:sldLayoutId id="2147484576" r:id="rId68"/>
    <p:sldLayoutId id="2147484577" r:id="rId69"/>
    <p:sldLayoutId id="2147484578" r:id="rId70"/>
    <p:sldLayoutId id="2147484579" r:id="rId71"/>
    <p:sldLayoutId id="2147484580" r:id="rId72"/>
    <p:sldLayoutId id="2147484581" r:id="rId73"/>
    <p:sldLayoutId id="2147484582" r:id="rId74"/>
    <p:sldLayoutId id="2147484583" r:id="rId75"/>
    <p:sldLayoutId id="2147484584" r:id="rId76"/>
    <p:sldLayoutId id="2147484585" r:id="rId77"/>
    <p:sldLayoutId id="2147484586" r:id="rId78"/>
    <p:sldLayoutId id="2147484587" r:id="rId79"/>
    <p:sldLayoutId id="2147484588" r:id="rId80"/>
    <p:sldLayoutId id="2147484589" r:id="rId81"/>
    <p:sldLayoutId id="2147484590" r:id="rId82"/>
    <p:sldLayoutId id="2147484591" r:id="rId83"/>
    <p:sldLayoutId id="2147484592" r:id="rId84"/>
    <p:sldLayoutId id="2147484593" r:id="rId85"/>
    <p:sldLayoutId id="2147484594" r:id="rId86"/>
    <p:sldLayoutId id="2147484595" r:id="rId87"/>
    <p:sldLayoutId id="2147484596" r:id="rId88"/>
    <p:sldLayoutId id="2147484597" r:id="rId89"/>
  </p:sldLayoutIdLst>
  <p:hf hdr="0" ftr="0" dt="0"/>
  <p:txStyles>
    <p:titleStyle>
      <a:lvl1pPr algn="l" defTabSz="914400" rtl="0" eaLnBrk="1" latinLnBrk="0" hangingPunct="1">
        <a:lnSpc>
          <a:spcPct val="90000"/>
        </a:lnSpc>
        <a:spcBef>
          <a:spcPct val="0"/>
        </a:spcBef>
        <a:buNone/>
        <a:defRPr sz="2800" b="0" i="0" kern="1200" spc="-40" baseline="0">
          <a:solidFill>
            <a:schemeClr val="accent1"/>
          </a:solidFill>
          <a:latin typeface="+mj-lt"/>
          <a:ea typeface="Microsoft GothicNeo" panose="02000300000000000000" pitchFamily="2" charset="-127"/>
          <a:cs typeface="Microsoft Sans Serif" panose="020B0604020202020204" pitchFamily="34" charset="0"/>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1400" b="0" i="0" kern="1200">
          <a:solidFill>
            <a:schemeClr val="tx1"/>
          </a:solidFill>
          <a:latin typeface="+mj-lt"/>
          <a:ea typeface="Microsoft GothicNeo" panose="02000300000000000000" pitchFamily="2" charset="-127"/>
          <a:cs typeface="Microsoft Sans Serif" panose="020B0604020202020204" pitchFamily="34" charset="0"/>
        </a:defRPr>
      </a:lvl1pPr>
      <a:lvl2pPr marL="492125" indent="-223838" algn="l" defTabSz="914400" rtl="0" eaLnBrk="1" latinLnBrk="0" hangingPunct="1">
        <a:lnSpc>
          <a:spcPct val="95000"/>
        </a:lnSpc>
        <a:spcBef>
          <a:spcPts val="500"/>
        </a:spcBef>
        <a:buFont typeface="Arial" panose="020B0604020202020204" pitchFamily="34" charset="0"/>
        <a:buChar char="•"/>
        <a:tabLst/>
        <a:defRPr sz="1200" b="0" i="0" kern="1200">
          <a:solidFill>
            <a:schemeClr val="tx1"/>
          </a:solidFill>
          <a:latin typeface="+mj-lt"/>
          <a:ea typeface="Microsoft GothicNeo" panose="02000300000000000000" pitchFamily="2" charset="-127"/>
          <a:cs typeface="Microsoft Sans Serif" panose="020B0604020202020204" pitchFamily="34" charset="0"/>
        </a:defRPr>
      </a:lvl2pPr>
      <a:lvl3pPr marL="715963" indent="-223838" algn="l" defTabSz="914400" rtl="0" eaLnBrk="1" latinLnBrk="0" hangingPunct="1">
        <a:lnSpc>
          <a:spcPct val="95000"/>
        </a:lnSpc>
        <a:spcBef>
          <a:spcPts val="500"/>
        </a:spcBef>
        <a:buFont typeface="Arial" panose="020B0604020202020204" pitchFamily="34" charset="0"/>
        <a:buChar char="•"/>
        <a:tabLst/>
        <a:defRPr sz="1100" b="0" i="0" kern="1200">
          <a:solidFill>
            <a:schemeClr val="tx1"/>
          </a:solidFill>
          <a:latin typeface="+mj-lt"/>
          <a:ea typeface="Microsoft GothicNeo" panose="02000300000000000000" pitchFamily="2" charset="-127"/>
          <a:cs typeface="Microsoft Sans Serif" panose="020B0604020202020204" pitchFamily="34" charset="0"/>
        </a:defRPr>
      </a:lvl3pPr>
      <a:lvl4pPr marL="985838" indent="-269875" algn="l" defTabSz="914400" rtl="0" eaLnBrk="1" latinLnBrk="0" hangingPunct="1">
        <a:lnSpc>
          <a:spcPct val="95000"/>
        </a:lnSpc>
        <a:spcBef>
          <a:spcPts val="500"/>
        </a:spcBef>
        <a:buFont typeface="Arial" panose="020B0604020202020204" pitchFamily="34" charset="0"/>
        <a:buChar char="•"/>
        <a:tabLst/>
        <a:defRPr sz="1100" b="0" i="0" kern="1200">
          <a:solidFill>
            <a:schemeClr val="tx1"/>
          </a:solidFill>
          <a:latin typeface="+mj-lt"/>
          <a:ea typeface="Microsoft GothicNeo" panose="02000300000000000000" pitchFamily="2" charset="-127"/>
          <a:cs typeface="Microsoft Sans Serif" panose="020B0604020202020204" pitchFamily="34" charset="0"/>
        </a:defRPr>
      </a:lvl4pPr>
      <a:lvl5pPr marL="1209675" indent="-223838" algn="l" defTabSz="914400" rtl="0" eaLnBrk="1" latinLnBrk="0" hangingPunct="1">
        <a:lnSpc>
          <a:spcPct val="95000"/>
        </a:lnSpc>
        <a:spcBef>
          <a:spcPts val="500"/>
        </a:spcBef>
        <a:buFont typeface="Arial" panose="020B0604020202020204" pitchFamily="34" charset="0"/>
        <a:buChar char="•"/>
        <a:tabLst/>
        <a:defRPr sz="1100" b="0" i="0" kern="1200">
          <a:solidFill>
            <a:schemeClr val="tx1"/>
          </a:solidFill>
          <a:latin typeface="+mj-lt"/>
          <a:ea typeface="Microsoft GothicNeo" panose="02000300000000000000" pitchFamily="2" charset="-127"/>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orient="horz" pos="616">
          <p15:clr>
            <a:srgbClr val="F26B43"/>
          </p15:clr>
        </p15:guide>
        <p15:guide id="3" pos="7360">
          <p15:clr>
            <a:srgbClr val="F26B43"/>
          </p15:clr>
        </p15:guide>
        <p15:guide id="4" orient="horz" pos="752">
          <p15:clr>
            <a:srgbClr val="F26B43"/>
          </p15:clr>
        </p15:guide>
        <p15:guide id="5" orient="horz" pos="3884">
          <p15:clr>
            <a:srgbClr val="F26B43"/>
          </p15:clr>
        </p15:guide>
        <p15:guide id="6" orient="horz" pos="4020">
          <p15:clr>
            <a:srgbClr val="F26B43"/>
          </p15:clr>
        </p15:guide>
        <p15:guide id="7" pos="3840">
          <p15:clr>
            <a:srgbClr val="F26B43"/>
          </p15:clr>
        </p15:guide>
        <p15:guide id="8" orient="horz" pos="2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qualcomm-linux/kernel-topics"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s://github.com/qualcomm-linux/kernel-config/blob/main/qcom-next.con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qualcomm-linux/qcom-deb-images" TargetMode="External"/><Relationship Id="rId3" Type="http://schemas.openxmlformats.org/officeDocument/2006/relationships/image" Target="../media/image64.png"/><Relationship Id="rId7" Type="http://schemas.openxmlformats.org/officeDocument/2006/relationships/hyperlink" Target="https://github.com/qualcomm-linux/meta-qcom-3rdparty"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s://github.com/qualcomm-linux/meta-qcom" TargetMode="External"/><Relationship Id="rId5" Type="http://schemas.openxmlformats.org/officeDocument/2006/relationships/hyperlink" Target="https://github.com/qualcomm-linux/kernel" TargetMode="External"/><Relationship Id="rId4" Type="http://schemas.openxmlformats.org/officeDocument/2006/relationships/hyperlink" Target="https://github.com/qualcomm-linu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geimpulse.com/blog/announcing-support-for-the-qualcomm-rb3-gen2-kit/" TargetMode="External"/><Relationship Id="rId7" Type="http://schemas.openxmlformats.org/officeDocument/2006/relationships/hyperlink" Target="https://docs.qualcomm.com/bundle/publicresource/topics/80-90441-1/qsg-landing-page.html"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hyperlink" Target="https://aihub.qualcomm.com/models/yamnet" TargetMode="External"/><Relationship Id="rId5" Type="http://schemas.openxmlformats.org/officeDocument/2006/relationships/hyperlink" Target="https://canonical.com/blog/canonical-announces-first-ubuntu-desktop-image-for-qualcomm-dragonwing-platform-with-ubuntu-24-04" TargetMode="External"/><Relationship Id="rId4" Type="http://schemas.openxmlformats.org/officeDocument/2006/relationships/hyperlink" Target="https://ubuntu.com/download/qualcomm-io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qualcomm-linux/kernel"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56E450-631D-BC24-EA0F-4AE89DE6BC78}"/>
              </a:ext>
            </a:extLst>
          </p:cNvPr>
          <p:cNvSpPr>
            <a:spLocks noGrp="1"/>
          </p:cNvSpPr>
          <p:nvPr>
            <p:ph type="title"/>
          </p:nvPr>
        </p:nvSpPr>
        <p:spPr>
          <a:xfrm>
            <a:off x="515937" y="1217656"/>
            <a:ext cx="9879346" cy="2202610"/>
          </a:xfrm>
        </p:spPr>
        <p:txBody>
          <a:bodyPr/>
          <a:lstStyle/>
          <a:p>
            <a:r>
              <a:rPr lang="en-US" b="1" dirty="0"/>
              <a:t>Qualcomm Linux  - </a:t>
            </a:r>
            <a:br>
              <a:rPr lang="en-US" b="1" dirty="0"/>
            </a:br>
            <a:r>
              <a:rPr lang="en-US" b="1" dirty="0"/>
              <a:t>Unified Platform for Distributions Development across SoCs</a:t>
            </a:r>
            <a:endParaRPr lang="en-US" dirty="0"/>
          </a:p>
        </p:txBody>
      </p:sp>
      <p:sp>
        <p:nvSpPr>
          <p:cNvPr id="6" name="Text Placeholder 13">
            <a:extLst>
              <a:ext uri="{FF2B5EF4-FFF2-40B4-BE49-F238E27FC236}">
                <a16:creationId xmlns:a16="http://schemas.microsoft.com/office/drawing/2014/main" id="{C7345A97-2606-B8C8-3A0C-F4F82BDF0A23}"/>
              </a:ext>
            </a:extLst>
          </p:cNvPr>
          <p:cNvSpPr>
            <a:spLocks noGrp="1"/>
          </p:cNvSpPr>
          <p:nvPr>
            <p:ph type="body" sz="quarter" idx="13"/>
          </p:nvPr>
        </p:nvSpPr>
        <p:spPr>
          <a:xfrm>
            <a:off x="515939" y="4539039"/>
            <a:ext cx="5185614" cy="263149"/>
          </a:xfrm>
        </p:spPr>
        <p:txBody>
          <a:bodyPr anchor="t"/>
          <a:lstStyle/>
          <a:p>
            <a:pPr lvl="0"/>
            <a:r>
              <a:rPr lang="en-US" dirty="0"/>
              <a:t>Sr. Staff Engineer, Qualcomm</a:t>
            </a:r>
          </a:p>
        </p:txBody>
      </p:sp>
      <p:sp>
        <p:nvSpPr>
          <p:cNvPr id="7" name="Text Placeholder 5">
            <a:extLst>
              <a:ext uri="{FF2B5EF4-FFF2-40B4-BE49-F238E27FC236}">
                <a16:creationId xmlns:a16="http://schemas.microsoft.com/office/drawing/2014/main" id="{6BF48050-FE3B-53F7-3400-C28044A9D703}"/>
              </a:ext>
            </a:extLst>
          </p:cNvPr>
          <p:cNvSpPr>
            <a:spLocks noGrp="1"/>
          </p:cNvSpPr>
          <p:nvPr>
            <p:ph type="body" sz="quarter" idx="10"/>
          </p:nvPr>
        </p:nvSpPr>
        <p:spPr>
          <a:xfrm>
            <a:off x="515937" y="4080516"/>
            <a:ext cx="5186783" cy="450485"/>
          </a:xfrm>
        </p:spPr>
        <p:txBody>
          <a:bodyPr/>
          <a:lstStyle/>
          <a:p>
            <a:r>
              <a:rPr lang="en-US" dirty="0"/>
              <a:t>Viswanath Kraleti</a:t>
            </a:r>
          </a:p>
        </p:txBody>
      </p:sp>
      <p:sp>
        <p:nvSpPr>
          <p:cNvPr id="8" name="Text Placeholder 5">
            <a:extLst>
              <a:ext uri="{FF2B5EF4-FFF2-40B4-BE49-F238E27FC236}">
                <a16:creationId xmlns:a16="http://schemas.microsoft.com/office/drawing/2014/main" id="{279AFC1F-6B5F-C41F-B32A-266AA7CDE2BA}"/>
              </a:ext>
            </a:extLst>
          </p:cNvPr>
          <p:cNvSpPr txBox="1">
            <a:spLocks/>
          </p:cNvSpPr>
          <p:nvPr/>
        </p:nvSpPr>
        <p:spPr bwMode="gray">
          <a:xfrm>
            <a:off x="515937" y="5065337"/>
            <a:ext cx="5186783" cy="450485"/>
          </a:xfrm>
          <a:prstGeom prst="rect">
            <a:avLst/>
          </a:prstGeom>
        </p:spPr>
        <p:txBody>
          <a:bodyPr vert="horz" lIns="0" tIns="0" rIns="0" bIns="0" rtlCol="0">
            <a:noAutofit/>
          </a:bodyPr>
          <a:lstStyle>
            <a:lvl1pPr marL="0" indent="0" algn="l" defTabSz="914400" rtl="0" eaLnBrk="1" latinLnBrk="0" hangingPunct="1">
              <a:lnSpc>
                <a:spcPct val="96000"/>
              </a:lnSpc>
              <a:spcBef>
                <a:spcPts val="0"/>
              </a:spcBef>
              <a:spcAft>
                <a:spcPts val="600"/>
              </a:spcAft>
              <a:buClrTx/>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spcAft>
                <a:spcPts val="0"/>
              </a:spcAft>
              <a:buClrTx/>
              <a:buFont typeface="Microsoft Sans Serif" panose="020B0604020202020204" pitchFamily="34" charset="0"/>
              <a:buNone/>
              <a:tabLst>
                <a:tab pos="2003425" algn="l"/>
              </a:tabLst>
              <a:defRPr lang="en-US" sz="2000" kern="1200" baseline="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gn="l" defTabSz="914400" rtl="0" eaLnBrk="1" latinLnBrk="0" hangingPunct="1">
              <a:lnSpc>
                <a:spcPct val="98000"/>
              </a:lnSpc>
              <a:spcBef>
                <a:spcPts val="0"/>
              </a:spcBef>
              <a:spcAft>
                <a:spcPts val="0"/>
              </a:spcAft>
              <a:buClrTx/>
              <a:buFont typeface="Microsoft Sans Serif" panose="020B0604020202020204" pitchFamily="34" charset="0"/>
              <a:buChar char="​"/>
              <a:tabLst/>
              <a:defRPr lang="en-US" sz="1800" kern="1200">
                <a:solidFill>
                  <a:schemeClr val="bg1"/>
                </a:solidFill>
                <a:latin typeface="+mn-lt"/>
                <a:ea typeface="+mn-ea"/>
                <a:cs typeface="+mn-cs"/>
              </a:defRPr>
            </a:lvl3pPr>
            <a:lvl4pPr marL="0" indent="0" algn="l" defTabSz="914400" rtl="0" eaLnBrk="1" latinLnBrk="0" hangingPunct="1">
              <a:lnSpc>
                <a:spcPct val="98000"/>
              </a:lnSpc>
              <a:spcBef>
                <a:spcPts val="0"/>
              </a:spcBef>
              <a:spcAft>
                <a:spcPts val="0"/>
              </a:spcAft>
              <a:buClrTx/>
              <a:buFont typeface="Microsoft Sans Serif" panose="020B0604020202020204" pitchFamily="34" charset="0"/>
              <a:buChar char="​"/>
              <a:tabLst/>
              <a:defRPr sz="1800" kern="1200" baseline="0">
                <a:solidFill>
                  <a:schemeClr val="bg1"/>
                </a:solidFill>
                <a:latin typeface="+mn-lt"/>
                <a:ea typeface="+mn-ea"/>
                <a:cs typeface="+mn-cs"/>
              </a:defRPr>
            </a:lvl4pPr>
            <a:lvl5pPr marL="838200" indent="-171450" algn="l" defTabSz="914400" rtl="0" eaLnBrk="1" latinLnBrk="0" hangingPunct="1">
              <a:lnSpc>
                <a:spcPct val="98000"/>
              </a:lnSpc>
              <a:spcBef>
                <a:spcPts val="0"/>
              </a:spcBef>
              <a:spcAft>
                <a:spcPts val="0"/>
              </a:spcAft>
              <a:buClrTx/>
              <a:buFont typeface="Arial" panose="020B0604020202020204" pitchFamily="34" charset="0"/>
              <a:buChar char="•"/>
              <a:tabLst/>
              <a:defRPr sz="1800" b="0" i="0" kern="1200" spc="0" baseline="0">
                <a:solidFill>
                  <a:schemeClr val="bg1"/>
                </a:solidFill>
                <a:latin typeface="+mn-lt"/>
                <a:ea typeface="+mn-ea"/>
                <a:cs typeface="+mn-cs"/>
              </a:defRPr>
            </a:lvl5pPr>
            <a:lvl6pPr marL="838800" indent="-172800" algn="l" defTabSz="914400" rtl="0" eaLnBrk="1" latinLnBrk="0" hangingPunct="1">
              <a:lnSpc>
                <a:spcPct val="98000"/>
              </a:lnSpc>
              <a:spcBef>
                <a:spcPts val="0"/>
              </a:spcBef>
              <a:buFont typeface="Arial" panose="020B0604020202020204" pitchFamily="34" charset="0"/>
              <a:buChar char="•"/>
              <a:defRPr sz="1800" kern="1200">
                <a:solidFill>
                  <a:schemeClr val="bg1"/>
                </a:solidFill>
                <a:latin typeface="+mn-lt"/>
                <a:ea typeface="+mn-ea"/>
                <a:cs typeface="+mn-cs"/>
              </a:defRPr>
            </a:lvl6pPr>
            <a:lvl7pPr marL="838800" indent="-172800" algn="l" defTabSz="914400" rtl="0" eaLnBrk="1" latinLnBrk="0" hangingPunct="1">
              <a:lnSpc>
                <a:spcPct val="98000"/>
              </a:lnSpc>
              <a:spcBef>
                <a:spcPts val="0"/>
              </a:spcBef>
              <a:buFont typeface="Arial" panose="020B0604020202020204" pitchFamily="34" charset="0"/>
              <a:buChar char="•"/>
              <a:defRPr sz="1800" kern="1200" baseline="0">
                <a:solidFill>
                  <a:schemeClr val="bg1"/>
                </a:solidFill>
                <a:latin typeface="+mn-lt"/>
                <a:ea typeface="+mn-ea"/>
                <a:cs typeface="+mn-cs"/>
              </a:defRPr>
            </a:lvl7pPr>
            <a:lvl8pPr marL="838800" indent="-172800" algn="l" defTabSz="914400" rtl="0" eaLnBrk="1" latinLnBrk="0" hangingPunct="1">
              <a:lnSpc>
                <a:spcPct val="98000"/>
              </a:lnSpc>
              <a:spcBef>
                <a:spcPts val="0"/>
              </a:spcBef>
              <a:buSzPct val="100000"/>
              <a:buFont typeface="Arial" panose="020B0604020202020204" pitchFamily="34" charset="0"/>
              <a:buChar char="•"/>
              <a:defRPr lang="en-US" sz="1800" kern="1200" baseline="0">
                <a:solidFill>
                  <a:schemeClr val="bg1"/>
                </a:solidFill>
                <a:latin typeface="+mn-lt"/>
                <a:ea typeface="+mn-ea"/>
                <a:cs typeface="+mn-cs"/>
              </a:defRPr>
            </a:lvl8pPr>
            <a:lvl9pPr marL="837450" indent="-171450" algn="l" defTabSz="914400" rtl="0" eaLnBrk="1" latinLnBrk="0" hangingPunct="1">
              <a:lnSpc>
                <a:spcPct val="98000"/>
              </a:lnSpc>
              <a:spcBef>
                <a:spcPts val="0"/>
              </a:spcBef>
              <a:buFont typeface="Arial" panose="020B0604020202020204" pitchFamily="34" charset="0"/>
              <a:buChar char="•"/>
              <a:defRPr sz="1800" kern="1200" baseline="0">
                <a:solidFill>
                  <a:schemeClr val="bg1"/>
                </a:solidFill>
                <a:latin typeface="+mn-lt"/>
                <a:ea typeface="+mn-ea"/>
                <a:cs typeface="+mn-cs"/>
              </a:defRPr>
            </a:lvl9pPr>
          </a:lstStyle>
          <a:p>
            <a:pPr lvl="0"/>
            <a:r>
              <a:rPr lang="en-US" dirty="0"/>
              <a:t>Pavan Kumar Kondeti</a:t>
            </a:r>
          </a:p>
        </p:txBody>
      </p:sp>
      <p:sp>
        <p:nvSpPr>
          <p:cNvPr id="9" name="Text Placeholder 13">
            <a:extLst>
              <a:ext uri="{FF2B5EF4-FFF2-40B4-BE49-F238E27FC236}">
                <a16:creationId xmlns:a16="http://schemas.microsoft.com/office/drawing/2014/main" id="{130F3597-1B66-282D-1F7B-EFCC1BAAF555}"/>
              </a:ext>
            </a:extLst>
          </p:cNvPr>
          <p:cNvSpPr txBox="1">
            <a:spLocks/>
          </p:cNvSpPr>
          <p:nvPr/>
        </p:nvSpPr>
        <p:spPr>
          <a:xfrm>
            <a:off x="515937" y="5515822"/>
            <a:ext cx="5185614" cy="263149"/>
          </a:xfrm>
          <a:prstGeom prst="rect">
            <a:avLst/>
          </a:prstGeom>
        </p:spPr>
        <p:txBody>
          <a:bodyPr vert="horz" wrap="square" lIns="0" tIns="0" rIns="0" bIns="0" rtlCol="0" anchor="t">
            <a:no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sz="1800" kern="1200" spc="0" baseline="0">
                <a:solidFill>
                  <a:schemeClr val="tx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r>
              <a:rPr lang="en-US" dirty="0"/>
              <a:t>Sr. Staff Engineer, Qualcomm</a:t>
            </a:r>
          </a:p>
        </p:txBody>
      </p:sp>
      <p:pic>
        <p:nvPicPr>
          <p:cNvPr id="10" name="Picture 9">
            <a:extLst>
              <a:ext uri="{FF2B5EF4-FFF2-40B4-BE49-F238E27FC236}">
                <a16:creationId xmlns:a16="http://schemas.microsoft.com/office/drawing/2014/main" id="{46B31981-2B18-D66F-5563-AC0F2021ADFD}"/>
              </a:ext>
            </a:extLst>
          </p:cNvPr>
          <p:cNvPicPr>
            <a:picLocks noChangeAspect="1"/>
          </p:cNvPicPr>
          <p:nvPr/>
        </p:nvPicPr>
        <p:blipFill>
          <a:blip r:embed="rId2"/>
          <a:stretch>
            <a:fillRect/>
          </a:stretch>
        </p:blipFill>
        <p:spPr>
          <a:xfrm>
            <a:off x="515937" y="6086043"/>
            <a:ext cx="5185614" cy="533474"/>
          </a:xfrm>
          <a:prstGeom prst="rect">
            <a:avLst/>
          </a:prstGeom>
        </p:spPr>
      </p:pic>
      <p:sp>
        <p:nvSpPr>
          <p:cNvPr id="12" name="Text Placeholder 13">
            <a:extLst>
              <a:ext uri="{FF2B5EF4-FFF2-40B4-BE49-F238E27FC236}">
                <a16:creationId xmlns:a16="http://schemas.microsoft.com/office/drawing/2014/main" id="{6FAD9CFC-7D25-4574-4369-FC26FD8129A2}"/>
              </a:ext>
            </a:extLst>
          </p:cNvPr>
          <p:cNvSpPr txBox="1">
            <a:spLocks/>
          </p:cNvSpPr>
          <p:nvPr/>
        </p:nvSpPr>
        <p:spPr>
          <a:xfrm>
            <a:off x="515937" y="6221205"/>
            <a:ext cx="5185614" cy="263149"/>
          </a:xfrm>
          <a:prstGeom prst="rect">
            <a:avLst/>
          </a:prstGeom>
        </p:spPr>
        <p:txBody>
          <a:bodyPr vert="horz" wrap="square" lIns="0" tIns="0" rIns="0" bIns="0" rtlCol="0" anchor="t">
            <a:no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sz="1800" kern="1200" spc="0" baseline="0">
                <a:solidFill>
                  <a:schemeClr val="tx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r>
              <a:rPr lang="en-US" dirty="0"/>
              <a:t>@ OOSC 3.0 IIT Kanpur 2025</a:t>
            </a:r>
          </a:p>
        </p:txBody>
      </p:sp>
    </p:spTree>
    <p:extLst>
      <p:ext uri="{BB962C8B-B14F-4D97-AF65-F5344CB8AC3E}">
        <p14:creationId xmlns:p14="http://schemas.microsoft.com/office/powerpoint/2010/main" val="206565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D254468-8117-5DBB-B0D1-6AFFEEB456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FFFA7B-2EBF-AFF0-DF89-A16303A215C2}"/>
              </a:ext>
            </a:extLst>
          </p:cNvPr>
          <p:cNvSpPr>
            <a:spLocks noGrp="1"/>
          </p:cNvSpPr>
          <p:nvPr>
            <p:ph type="title"/>
          </p:nvPr>
        </p:nvSpPr>
        <p:spPr>
          <a:xfrm>
            <a:off x="515938" y="628016"/>
            <a:ext cx="11160126" cy="647700"/>
          </a:xfrm>
        </p:spPr>
        <p:txBody>
          <a:bodyPr/>
          <a:lstStyle/>
          <a:p>
            <a:r>
              <a:rPr lang="en-US" sz="3600" dirty="0"/>
              <a:t>Qualcomm Linux Kernel - Development</a:t>
            </a:r>
          </a:p>
        </p:txBody>
      </p:sp>
      <p:sp>
        <p:nvSpPr>
          <p:cNvPr id="5" name="Text Placeholder 23">
            <a:extLst>
              <a:ext uri="{FF2B5EF4-FFF2-40B4-BE49-F238E27FC236}">
                <a16:creationId xmlns:a16="http://schemas.microsoft.com/office/drawing/2014/main" id="{34662808-B392-03E8-3688-B2A6C38B5301}"/>
              </a:ext>
            </a:extLst>
          </p:cNvPr>
          <p:cNvSpPr txBox="1">
            <a:spLocks/>
          </p:cNvSpPr>
          <p:nvPr/>
        </p:nvSpPr>
        <p:spPr>
          <a:xfrm>
            <a:off x="515937" y="1555150"/>
            <a:ext cx="11160126" cy="4879400"/>
          </a:xfrm>
          <a:prstGeom prst="rect">
            <a:avLst/>
          </a:prstGeom>
        </p:spPr>
        <p:txBody>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r>
              <a:rPr lang="en-US" sz="2400" dirty="0">
                <a:hlinkClick r:id="rId3"/>
              </a:rPr>
              <a:t>https://github.com/qualcomm-linux/kernel-topics</a:t>
            </a:r>
            <a:r>
              <a:rPr lang="en-US" sz="2400" dirty="0"/>
              <a:t> </a:t>
            </a:r>
          </a:p>
          <a:p>
            <a:r>
              <a:rPr lang="en-US" sz="2400" dirty="0"/>
              <a:t>The repository hosts per-subsystem topic branches, each corresponding to a specific technology area.</a:t>
            </a:r>
          </a:p>
          <a:p>
            <a:r>
              <a:rPr lang="en-US" sz="2400" dirty="0"/>
              <a:t>Each tech area may have one or more topic branches, serving as the central location for active development.</a:t>
            </a:r>
          </a:p>
          <a:p>
            <a:r>
              <a:rPr lang="en-US" sz="2400" dirty="0"/>
              <a:t>These branches are integrated with automated checkers and CI/CD pipelines to ensure code quality and continuous validation.</a:t>
            </a:r>
          </a:p>
          <a:p>
            <a:r>
              <a:rPr lang="en-US" sz="2400" dirty="0">
                <a:hlinkClick r:id="rId4"/>
              </a:rPr>
              <a:t>https://github.com/qualcomm-linux/kernel-config/blob/main/qcom-next.conf</a:t>
            </a:r>
            <a:r>
              <a:rPr lang="en-US" sz="2400" dirty="0"/>
              <a:t> </a:t>
            </a:r>
          </a:p>
          <a:p>
            <a:pPr marL="0" indent="0">
              <a:buNone/>
            </a:pPr>
            <a:endParaRPr lang="en-US" sz="2800" dirty="0"/>
          </a:p>
          <a:p>
            <a:pPr lvl="2"/>
            <a:endParaRPr lang="en-US" sz="2600" dirty="0"/>
          </a:p>
        </p:txBody>
      </p:sp>
    </p:spTree>
    <p:extLst>
      <p:ext uri="{BB962C8B-B14F-4D97-AF65-F5344CB8AC3E}">
        <p14:creationId xmlns:p14="http://schemas.microsoft.com/office/powerpoint/2010/main" val="508732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973C1266-8B95-64AE-5578-0F2F4145BD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E85E19-117E-BFF7-351C-9403F4DA40C5}"/>
              </a:ext>
            </a:extLst>
          </p:cNvPr>
          <p:cNvSpPr>
            <a:spLocks noGrp="1"/>
          </p:cNvSpPr>
          <p:nvPr>
            <p:ph type="title"/>
          </p:nvPr>
        </p:nvSpPr>
        <p:spPr>
          <a:xfrm>
            <a:off x="515938" y="628016"/>
            <a:ext cx="11160126" cy="647700"/>
          </a:xfrm>
        </p:spPr>
        <p:txBody>
          <a:bodyPr/>
          <a:lstStyle/>
          <a:p>
            <a:r>
              <a:rPr lang="en-US" sz="3600" dirty="0"/>
              <a:t>Qualcomm Linux Mainline Links</a:t>
            </a:r>
          </a:p>
        </p:txBody>
      </p:sp>
      <p:pic>
        <p:nvPicPr>
          <p:cNvPr id="4" name="Picture 3">
            <a:extLst>
              <a:ext uri="{FF2B5EF4-FFF2-40B4-BE49-F238E27FC236}">
                <a16:creationId xmlns:a16="http://schemas.microsoft.com/office/drawing/2014/main" id="{312B2166-B00A-B1AB-99C6-DEDE4FD511A5}"/>
              </a:ext>
            </a:extLst>
          </p:cNvPr>
          <p:cNvPicPr>
            <a:picLocks noChangeAspect="1"/>
          </p:cNvPicPr>
          <p:nvPr/>
        </p:nvPicPr>
        <p:blipFill>
          <a:blip r:embed="rId3"/>
          <a:stretch>
            <a:fillRect/>
          </a:stretch>
        </p:blipFill>
        <p:spPr>
          <a:xfrm>
            <a:off x="9072768" y="1692088"/>
            <a:ext cx="2181712" cy="2169725"/>
          </a:xfrm>
          <a:prstGeom prst="rect">
            <a:avLst/>
          </a:prstGeom>
        </p:spPr>
      </p:pic>
      <p:sp>
        <p:nvSpPr>
          <p:cNvPr id="5" name="Text Placeholder 23">
            <a:extLst>
              <a:ext uri="{FF2B5EF4-FFF2-40B4-BE49-F238E27FC236}">
                <a16:creationId xmlns:a16="http://schemas.microsoft.com/office/drawing/2014/main" id="{E540518E-8F4E-A5EB-03E9-D35D3777C582}"/>
              </a:ext>
            </a:extLst>
          </p:cNvPr>
          <p:cNvSpPr txBox="1">
            <a:spLocks/>
          </p:cNvSpPr>
          <p:nvPr/>
        </p:nvSpPr>
        <p:spPr>
          <a:xfrm>
            <a:off x="515938" y="1692088"/>
            <a:ext cx="11160126" cy="4879400"/>
          </a:xfrm>
          <a:prstGeom prst="rect">
            <a:avLst/>
          </a:prstGeom>
        </p:spPr>
        <p:txBody>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r>
              <a:rPr lang="en-US" sz="3600" dirty="0"/>
              <a:t>Qualcomm Linux </a:t>
            </a:r>
            <a:r>
              <a:rPr lang="en-US" sz="3600" dirty="0">
                <a:hlinkClick r:id="rId4"/>
              </a:rPr>
              <a:t>GitHub</a:t>
            </a:r>
            <a:endParaRPr lang="en-US" sz="3600" dirty="0"/>
          </a:p>
          <a:p>
            <a:pPr lvl="1"/>
            <a:r>
              <a:rPr lang="en-US" sz="2800" dirty="0"/>
              <a:t>Linux Kernel </a:t>
            </a:r>
            <a:r>
              <a:rPr lang="en-US" sz="2800" dirty="0" err="1">
                <a:hlinkClick r:id="rId5"/>
              </a:rPr>
              <a:t>qcom</a:t>
            </a:r>
            <a:r>
              <a:rPr lang="en-US" sz="2800" dirty="0">
                <a:hlinkClick r:id="rId5"/>
              </a:rPr>
              <a:t>-next</a:t>
            </a:r>
            <a:endParaRPr lang="en-US" sz="2800" dirty="0"/>
          </a:p>
          <a:p>
            <a:pPr lvl="1"/>
            <a:r>
              <a:rPr lang="en-US" sz="2800" dirty="0"/>
              <a:t>Yocto</a:t>
            </a:r>
          </a:p>
          <a:p>
            <a:pPr lvl="2"/>
            <a:r>
              <a:rPr lang="en-US" sz="2600" dirty="0">
                <a:hlinkClick r:id="rId6"/>
              </a:rPr>
              <a:t> meta-</a:t>
            </a:r>
            <a:r>
              <a:rPr lang="en-US" sz="2600" dirty="0" err="1">
                <a:hlinkClick r:id="rId6"/>
              </a:rPr>
              <a:t>qcom</a:t>
            </a:r>
            <a:r>
              <a:rPr lang="en-US" sz="2600" dirty="0"/>
              <a:t> Yocto Layer</a:t>
            </a:r>
          </a:p>
          <a:p>
            <a:pPr lvl="2"/>
            <a:r>
              <a:rPr lang="en-US" sz="2600" dirty="0">
                <a:hlinkClick r:id="rId7"/>
              </a:rPr>
              <a:t> meta-qcom-3rdparty</a:t>
            </a:r>
            <a:r>
              <a:rPr lang="en-US" sz="2600" dirty="0"/>
              <a:t> Yocto layer for selected partners</a:t>
            </a:r>
          </a:p>
          <a:p>
            <a:pPr lvl="1"/>
            <a:r>
              <a:rPr lang="en-US" sz="2800" dirty="0"/>
              <a:t>Qualcomm </a:t>
            </a:r>
            <a:r>
              <a:rPr lang="en-US" sz="2800" dirty="0">
                <a:hlinkClick r:id="rId8"/>
              </a:rPr>
              <a:t>Debian image builder</a:t>
            </a:r>
            <a:endParaRPr lang="en-US" sz="2800" dirty="0"/>
          </a:p>
          <a:p>
            <a:pPr lvl="1"/>
            <a:r>
              <a:rPr lang="en-US" sz="2800" dirty="0"/>
              <a:t>Supported HW platforms: RB1, RB3Gen2, RB8 and more developer boards to come</a:t>
            </a:r>
          </a:p>
          <a:p>
            <a:pPr lvl="2"/>
            <a:endParaRPr lang="en-US" sz="2600" dirty="0"/>
          </a:p>
        </p:txBody>
      </p:sp>
    </p:spTree>
    <p:extLst>
      <p:ext uri="{BB962C8B-B14F-4D97-AF65-F5344CB8AC3E}">
        <p14:creationId xmlns:p14="http://schemas.microsoft.com/office/powerpoint/2010/main" val="151018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B6DB3B79-9BC5-954E-4B4F-300F7A904A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93944C-92EF-152C-B6CF-21ABEBD7CC2F}"/>
              </a:ext>
            </a:extLst>
          </p:cNvPr>
          <p:cNvSpPr>
            <a:spLocks noGrp="1"/>
          </p:cNvSpPr>
          <p:nvPr>
            <p:ph type="title"/>
          </p:nvPr>
        </p:nvSpPr>
        <p:spPr>
          <a:xfrm>
            <a:off x="515938" y="628016"/>
            <a:ext cx="11160126" cy="647700"/>
          </a:xfrm>
        </p:spPr>
        <p:txBody>
          <a:bodyPr/>
          <a:lstStyle/>
          <a:p>
            <a:r>
              <a:rPr lang="en-US" sz="3600" dirty="0"/>
              <a:t>Current Focus in QLI	</a:t>
            </a:r>
          </a:p>
        </p:txBody>
      </p:sp>
      <p:sp>
        <p:nvSpPr>
          <p:cNvPr id="5" name="Text Placeholder 23">
            <a:extLst>
              <a:ext uri="{FF2B5EF4-FFF2-40B4-BE49-F238E27FC236}">
                <a16:creationId xmlns:a16="http://schemas.microsoft.com/office/drawing/2014/main" id="{9BF2BC37-601A-AF46-A5BB-D19CEAD3646B}"/>
              </a:ext>
            </a:extLst>
          </p:cNvPr>
          <p:cNvSpPr txBox="1">
            <a:spLocks/>
          </p:cNvSpPr>
          <p:nvPr/>
        </p:nvSpPr>
        <p:spPr>
          <a:xfrm>
            <a:off x="515937" y="1555150"/>
            <a:ext cx="11160126" cy="4879400"/>
          </a:xfrm>
          <a:prstGeom prst="rect">
            <a:avLst/>
          </a:prstGeom>
        </p:spPr>
        <p:txBody>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r>
              <a:rPr lang="en-US" sz="2400" dirty="0"/>
              <a:t>Add Support for </a:t>
            </a:r>
            <a:r>
              <a:rPr lang="en-US" sz="2400" dirty="0">
                <a:solidFill>
                  <a:schemeClr val="accent5">
                    <a:lumMod val="75000"/>
                  </a:schemeClr>
                </a:solidFill>
              </a:rPr>
              <a:t>more platforms</a:t>
            </a:r>
          </a:p>
          <a:p>
            <a:r>
              <a:rPr lang="en-US" sz="2400" dirty="0"/>
              <a:t>Improve documentation</a:t>
            </a:r>
          </a:p>
          <a:p>
            <a:r>
              <a:rPr lang="en-US" sz="2400" dirty="0"/>
              <a:t>Testing</a:t>
            </a:r>
          </a:p>
          <a:p>
            <a:pPr lvl="1"/>
            <a:r>
              <a:rPr lang="en-US" sz="2000" dirty="0"/>
              <a:t>CI/CD Smoke testing</a:t>
            </a:r>
          </a:p>
          <a:p>
            <a:pPr lvl="1"/>
            <a:r>
              <a:rPr lang="en-US" sz="2000" dirty="0"/>
              <a:t>IP Block-specific </a:t>
            </a:r>
            <a:r>
              <a:rPr lang="en-US" sz="2000" dirty="0">
                <a:solidFill>
                  <a:schemeClr val="accent5">
                    <a:lumMod val="75000"/>
                  </a:schemeClr>
                </a:solidFill>
              </a:rPr>
              <a:t>functional testing</a:t>
            </a:r>
          </a:p>
          <a:p>
            <a:pPr lvl="1"/>
            <a:r>
              <a:rPr lang="en-US" sz="2000" dirty="0"/>
              <a:t>End-to-end </a:t>
            </a:r>
            <a:r>
              <a:rPr lang="en-US" sz="2000" dirty="0">
                <a:solidFill>
                  <a:schemeClr val="accent5">
                    <a:lumMod val="75000"/>
                  </a:schemeClr>
                </a:solidFill>
              </a:rPr>
              <a:t>use case </a:t>
            </a:r>
            <a:r>
              <a:rPr lang="en-US" sz="2000" dirty="0"/>
              <a:t>testing for core features</a:t>
            </a:r>
          </a:p>
          <a:p>
            <a:pPr lvl="1"/>
            <a:r>
              <a:rPr lang="en-US" sz="2000" dirty="0"/>
              <a:t>Continuous testing of </a:t>
            </a:r>
            <a:r>
              <a:rPr lang="en-US" sz="2000" dirty="0">
                <a:solidFill>
                  <a:schemeClr val="accent5">
                    <a:lumMod val="75000"/>
                  </a:schemeClr>
                </a:solidFill>
              </a:rPr>
              <a:t>core features and configurations</a:t>
            </a:r>
          </a:p>
          <a:p>
            <a:pPr lvl="1"/>
            <a:r>
              <a:rPr lang="en-US" sz="2000" dirty="0">
                <a:solidFill>
                  <a:schemeClr val="accent5">
                    <a:lumMod val="75000"/>
                  </a:schemeClr>
                </a:solidFill>
              </a:rPr>
              <a:t>Distro</a:t>
            </a:r>
            <a:r>
              <a:rPr lang="en-US" sz="2000" dirty="0"/>
              <a:t>-specific testing</a:t>
            </a:r>
          </a:p>
          <a:p>
            <a:pPr lvl="1"/>
            <a:r>
              <a:rPr lang="en-US" sz="2000" dirty="0"/>
              <a:t>SW Update (</a:t>
            </a:r>
            <a:r>
              <a:rPr lang="en-US" sz="2000" dirty="0">
                <a:solidFill>
                  <a:schemeClr val="accent5">
                    <a:lumMod val="75000"/>
                  </a:schemeClr>
                </a:solidFill>
              </a:rPr>
              <a:t>OTA</a:t>
            </a:r>
            <a:r>
              <a:rPr lang="en-US" sz="2000" dirty="0"/>
              <a:t>) testing</a:t>
            </a:r>
          </a:p>
          <a:p>
            <a:r>
              <a:rPr lang="en-US" sz="2400" dirty="0"/>
              <a:t>HW lab setups</a:t>
            </a:r>
          </a:p>
          <a:p>
            <a:endParaRPr lang="en-US" sz="2800" dirty="0"/>
          </a:p>
          <a:p>
            <a:pPr lvl="2"/>
            <a:endParaRPr lang="en-US" sz="2600" dirty="0"/>
          </a:p>
        </p:txBody>
      </p:sp>
    </p:spTree>
    <p:extLst>
      <p:ext uri="{BB962C8B-B14F-4D97-AF65-F5344CB8AC3E}">
        <p14:creationId xmlns:p14="http://schemas.microsoft.com/office/powerpoint/2010/main" val="197895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F8D8F3D-9A76-1A0A-A310-0A3D748AF2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8235C5-C985-7D5F-2A5F-2107B9A75897}"/>
              </a:ext>
            </a:extLst>
          </p:cNvPr>
          <p:cNvSpPr>
            <a:spLocks noGrp="1"/>
          </p:cNvSpPr>
          <p:nvPr>
            <p:ph type="title"/>
          </p:nvPr>
        </p:nvSpPr>
        <p:spPr>
          <a:xfrm>
            <a:off x="247714" y="140336"/>
            <a:ext cx="11160126" cy="647700"/>
          </a:xfrm>
        </p:spPr>
        <p:txBody>
          <a:bodyPr/>
          <a:lstStyle/>
          <a:p>
            <a:r>
              <a:rPr lang="en-US" sz="3600" dirty="0"/>
              <a:t>Summary</a:t>
            </a:r>
          </a:p>
        </p:txBody>
      </p:sp>
      <p:graphicFrame>
        <p:nvGraphicFramePr>
          <p:cNvPr id="6" name="Table 5">
            <a:extLst>
              <a:ext uri="{FF2B5EF4-FFF2-40B4-BE49-F238E27FC236}">
                <a16:creationId xmlns:a16="http://schemas.microsoft.com/office/drawing/2014/main" id="{08DCA7C5-E66C-6F13-985B-68793B0C3B00}"/>
              </a:ext>
            </a:extLst>
          </p:cNvPr>
          <p:cNvGraphicFramePr>
            <a:graphicFrameLocks noGrp="1"/>
          </p:cNvGraphicFramePr>
          <p:nvPr>
            <p:extLst>
              <p:ext uri="{D42A27DB-BD31-4B8C-83A1-F6EECF244321}">
                <p14:modId xmlns:p14="http://schemas.microsoft.com/office/powerpoint/2010/main" val="2007749624"/>
              </p:ext>
            </p:extLst>
          </p:nvPr>
        </p:nvGraphicFramePr>
        <p:xfrm>
          <a:off x="195072" y="926591"/>
          <a:ext cx="11777472" cy="5482395"/>
        </p:xfrm>
        <a:graphic>
          <a:graphicData uri="http://schemas.openxmlformats.org/drawingml/2006/table">
            <a:tbl>
              <a:tblPr firstRow="1" bandRow="1">
                <a:tableStyleId>{5C22544A-7EE6-4342-B048-85BDC9FD1C3A}</a:tableStyleId>
              </a:tblPr>
              <a:tblGrid>
                <a:gridCol w="4011434">
                  <a:extLst>
                    <a:ext uri="{9D8B030D-6E8A-4147-A177-3AD203B41FA5}">
                      <a16:colId xmlns:a16="http://schemas.microsoft.com/office/drawing/2014/main" val="3042726143"/>
                    </a:ext>
                  </a:extLst>
                </a:gridCol>
                <a:gridCol w="7766038">
                  <a:extLst>
                    <a:ext uri="{9D8B030D-6E8A-4147-A177-3AD203B41FA5}">
                      <a16:colId xmlns:a16="http://schemas.microsoft.com/office/drawing/2014/main" val="1889609704"/>
                    </a:ext>
                  </a:extLst>
                </a:gridCol>
              </a:tblGrid>
              <a:tr h="500106">
                <a:tc>
                  <a:txBody>
                    <a:bodyPr/>
                    <a:lstStyle/>
                    <a:p>
                      <a:endParaRPr lang="en-US"/>
                    </a:p>
                  </a:txBody>
                  <a:tcPr/>
                </a:tc>
                <a:tc>
                  <a:txBody>
                    <a:bodyPr/>
                    <a:lstStyle/>
                    <a:p>
                      <a:r>
                        <a:rPr lang="en-US" sz="2800" dirty="0"/>
                        <a:t>QLI mainline</a:t>
                      </a:r>
                    </a:p>
                  </a:txBody>
                  <a:tcPr/>
                </a:tc>
                <a:extLst>
                  <a:ext uri="{0D108BD9-81ED-4DB2-BD59-A6C34878D82A}">
                    <a16:rowId xmlns:a16="http://schemas.microsoft.com/office/drawing/2014/main" val="441840227"/>
                  </a:ext>
                </a:extLst>
              </a:tr>
              <a:tr h="794286">
                <a:tc>
                  <a:txBody>
                    <a:bodyPr/>
                    <a:lstStyle/>
                    <a:p>
                      <a:pPr algn="r"/>
                      <a:r>
                        <a:rPr lang="en-US" sz="2400" b="1" dirty="0"/>
                        <a:t>New Hardware enablement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 Linux mainline</a:t>
                      </a:r>
                    </a:p>
                    <a:p>
                      <a:endParaRPr lang="en-US" sz="2400" dirty="0"/>
                    </a:p>
                  </a:txBody>
                  <a:tcPr/>
                </a:tc>
                <a:extLst>
                  <a:ext uri="{0D108BD9-81ED-4DB2-BD59-A6C34878D82A}">
                    <a16:rowId xmlns:a16="http://schemas.microsoft.com/office/drawing/2014/main" val="4250339492"/>
                  </a:ext>
                </a:extLst>
              </a:tr>
              <a:tr h="885049">
                <a:tc>
                  <a:txBody>
                    <a:bodyPr/>
                    <a:lstStyle/>
                    <a:p>
                      <a:pPr algn="r"/>
                      <a:r>
                        <a:rPr lang="en-US" sz="2400" b="1" dirty="0"/>
                        <a:t>SW releases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Continuous updates to mainline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Commercial releases aligned to LTS versions</a:t>
                      </a:r>
                    </a:p>
                  </a:txBody>
                  <a:tcPr/>
                </a:tc>
                <a:extLst>
                  <a:ext uri="{0D108BD9-81ED-4DB2-BD59-A6C34878D82A}">
                    <a16:rowId xmlns:a16="http://schemas.microsoft.com/office/drawing/2014/main" val="3473387275"/>
                  </a:ext>
                </a:extLst>
              </a:tr>
              <a:tr h="49646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t>HW + SW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Becomes richer over time across HW + SW matrix</a:t>
                      </a:r>
                    </a:p>
                  </a:txBody>
                  <a:tcPr/>
                </a:tc>
                <a:extLst>
                  <a:ext uri="{0D108BD9-81ED-4DB2-BD59-A6C34878D82A}">
                    <a16:rowId xmlns:a16="http://schemas.microsoft.com/office/drawing/2014/main" val="3287618877"/>
                  </a:ext>
                </a:extLst>
              </a:tr>
              <a:tr h="1147302">
                <a:tc>
                  <a:txBody>
                    <a:bodyPr/>
                    <a:lstStyle/>
                    <a:p>
                      <a:pPr algn="r"/>
                      <a:r>
                        <a:rPr lang="en-US" sz="2400" b="1" dirty="0"/>
                        <a:t>SW upgrade capabilities </a:t>
                      </a:r>
                    </a:p>
                  </a:txBody>
                  <a:tcPr/>
                </a:tc>
                <a:tc>
                  <a:txBody>
                    <a:bodyPr/>
                    <a:lstStyle/>
                    <a:p>
                      <a:r>
                        <a:rPr lang="en-US" sz="2400" dirty="0"/>
                        <a:t>Tested against older targets to provide upgrade path</a:t>
                      </a:r>
                    </a:p>
                    <a:p>
                      <a:r>
                        <a:rPr lang="en-US" sz="2400" dirty="0"/>
                        <a:t>Components of BOM constantly upgraded and tested (API/ABI, functional)</a:t>
                      </a:r>
                    </a:p>
                  </a:txBody>
                  <a:tcPr/>
                </a:tc>
                <a:extLst>
                  <a:ext uri="{0D108BD9-81ED-4DB2-BD59-A6C34878D82A}">
                    <a16:rowId xmlns:a16="http://schemas.microsoft.com/office/drawing/2014/main" val="1780418078"/>
                  </a:ext>
                </a:extLst>
              </a:tr>
              <a:tr h="1571044">
                <a:tc>
                  <a:txBody>
                    <a:bodyPr/>
                    <a:lstStyle/>
                    <a:p>
                      <a:pPr algn="r"/>
                      <a:r>
                        <a:rPr lang="en-US" sz="2400" b="1" dirty="0"/>
                        <a:t>ODM/OEM/Partners</a:t>
                      </a:r>
                    </a:p>
                  </a:txBody>
                  <a:tcPr/>
                </a:tc>
                <a:tc>
                  <a:txBody>
                    <a:bodyPr/>
                    <a:lstStyle/>
                    <a:p>
                      <a:r>
                        <a:rPr lang="en-US" sz="2400" dirty="0"/>
                        <a:t>Continuous testing of core features and configurations</a:t>
                      </a:r>
                    </a:p>
                    <a:p>
                      <a:r>
                        <a:rPr lang="en-US" sz="2400" dirty="0"/>
                        <a:t>Focus on application improves TTM</a:t>
                      </a:r>
                    </a:p>
                    <a:p>
                      <a:r>
                        <a:rPr lang="en-US" sz="2400" dirty="0"/>
                        <a:t>Choice of upgrading to newer versions of SW components</a:t>
                      </a:r>
                    </a:p>
                  </a:txBody>
                  <a:tcPr/>
                </a:tc>
                <a:extLst>
                  <a:ext uri="{0D108BD9-81ED-4DB2-BD59-A6C34878D82A}">
                    <a16:rowId xmlns:a16="http://schemas.microsoft.com/office/drawing/2014/main" val="171030893"/>
                  </a:ext>
                </a:extLst>
              </a:tr>
            </a:tbl>
          </a:graphicData>
        </a:graphic>
      </p:graphicFrame>
    </p:spTree>
    <p:extLst>
      <p:ext uri="{BB962C8B-B14F-4D97-AF65-F5344CB8AC3E}">
        <p14:creationId xmlns:p14="http://schemas.microsoft.com/office/powerpoint/2010/main" val="41211377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973C1266-8B95-64AE-5578-0F2F4145BD93}"/>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2FA4555E-5235-6D1F-7387-43EDA5BE4EF8}"/>
              </a:ext>
            </a:extLst>
          </p:cNvPr>
          <p:cNvSpPr txBox="1">
            <a:spLocks/>
          </p:cNvSpPr>
          <p:nvPr/>
        </p:nvSpPr>
        <p:spPr>
          <a:xfrm>
            <a:off x="515938" y="628016"/>
            <a:ext cx="11160126" cy="647700"/>
          </a:xfrm>
          <a:prstGeom prst="rect">
            <a:avLst/>
          </a:prstGeom>
        </p:spPr>
        <p:txBody>
          <a:bodyPr/>
          <a:lstStyle>
            <a:lvl1pPr algn="l" defTabSz="914400" rtl="0" eaLnBrk="1" latinLnBrk="0" hangingPunct="1">
              <a:lnSpc>
                <a:spcPct val="84000"/>
              </a:lnSpc>
              <a:spcBef>
                <a:spcPct val="0"/>
              </a:spcBef>
              <a:buNone/>
              <a:defRPr sz="2800" kern="2000" spc="-50" baseline="0">
                <a:solidFill>
                  <a:schemeClr val="tx2"/>
                </a:solidFill>
                <a:latin typeface="+mj-lt"/>
                <a:ea typeface="+mj-ea"/>
                <a:cs typeface="+mj-cs"/>
              </a:defRPr>
            </a:lvl1pPr>
          </a:lstStyle>
          <a:p>
            <a:r>
              <a:rPr lang="en-US" sz="3600" dirty="0"/>
              <a:t>DEMO TIME!!</a:t>
            </a:r>
          </a:p>
        </p:txBody>
      </p:sp>
      <p:sp>
        <p:nvSpPr>
          <p:cNvPr id="12" name="Text Placeholder 23">
            <a:extLst>
              <a:ext uri="{FF2B5EF4-FFF2-40B4-BE49-F238E27FC236}">
                <a16:creationId xmlns:a16="http://schemas.microsoft.com/office/drawing/2014/main" id="{9D653C17-FBBF-5622-E364-4F6F288D7B5A}"/>
              </a:ext>
            </a:extLst>
          </p:cNvPr>
          <p:cNvSpPr txBox="1">
            <a:spLocks/>
          </p:cNvSpPr>
          <p:nvPr/>
        </p:nvSpPr>
        <p:spPr>
          <a:xfrm>
            <a:off x="333058" y="1350712"/>
            <a:ext cx="11160126" cy="4879400"/>
          </a:xfrm>
          <a:prstGeom prst="rect">
            <a:avLst/>
          </a:prstGeom>
        </p:spPr>
        <p:txBody>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pPr marL="182563" lvl="1" indent="0">
              <a:buNone/>
            </a:pPr>
            <a:br>
              <a:rPr lang="en-US" sz="3200" dirty="0"/>
            </a:br>
            <a:r>
              <a:rPr lang="en-US" sz="3200" dirty="0"/>
              <a:t>HW platform: </a:t>
            </a:r>
            <a:r>
              <a:rPr lang="en-US" sz="3200" dirty="0">
                <a:hlinkClick r:id="rId3" tooltip="https://www.edgeimpulse.com/blog/announcing-support-for-the-qualcomm-rb3-gen2-kit/"/>
              </a:rPr>
              <a:t>Qualcomm </a:t>
            </a:r>
            <a:r>
              <a:rPr lang="en-US" sz="3200" dirty="0" err="1">
                <a:hlinkClick r:id="rId3" tooltip="https://www.edgeimpulse.com/blog/announcing-support-for-the-qualcomm-rb3-gen2-kit/"/>
              </a:rPr>
              <a:t>Dragonwing</a:t>
            </a:r>
            <a:r>
              <a:rPr lang="en-US" sz="3200" dirty="0">
                <a:hlinkClick r:id="rId3" tooltip="https://www.edgeimpulse.com/blog/announcing-support-for-the-qualcomm-rb3-gen2-kit/"/>
              </a:rPr>
              <a:t> RB3 Gen 2 Kit</a:t>
            </a:r>
            <a:r>
              <a:rPr lang="en-US" sz="3200" dirty="0"/>
              <a:t> </a:t>
            </a:r>
          </a:p>
          <a:p>
            <a:pPr marL="182563" lvl="1" indent="0">
              <a:buNone/>
            </a:pPr>
            <a:endParaRPr lang="en-US" sz="3200" dirty="0"/>
          </a:p>
          <a:p>
            <a:pPr marL="182563" lvl="1" indent="0">
              <a:buNone/>
            </a:pPr>
            <a:r>
              <a:rPr lang="en-US" sz="3200" dirty="0"/>
              <a:t>OS: </a:t>
            </a:r>
            <a:r>
              <a:rPr lang="da-DK" sz="3200" dirty="0">
                <a:hlinkClick r:id="rId4"/>
              </a:rPr>
              <a:t>Ubuntu Desktop 24.04 for QCS6490</a:t>
            </a:r>
            <a:endParaRPr lang="en-US" sz="3200" dirty="0">
              <a:hlinkClick r:id="rId5"/>
            </a:endParaRPr>
          </a:p>
          <a:p>
            <a:pPr marL="182563" lvl="1" indent="0">
              <a:buNone/>
            </a:pPr>
            <a:endParaRPr lang="en-US" sz="3200" dirty="0"/>
          </a:p>
          <a:p>
            <a:pPr marL="182563" lvl="1" indent="0">
              <a:buNone/>
            </a:pPr>
            <a:r>
              <a:rPr lang="en-US" sz="3200" dirty="0"/>
              <a:t>Demo Model: </a:t>
            </a:r>
            <a:r>
              <a:rPr lang="en-US" sz="3200" dirty="0" err="1">
                <a:hlinkClick r:id="rId6"/>
              </a:rPr>
              <a:t>YamNet</a:t>
            </a:r>
            <a:r>
              <a:rPr lang="en-US" sz="3200" dirty="0">
                <a:hlinkClick r:id="rId6"/>
              </a:rPr>
              <a:t> - Qualcomm AI Hub</a:t>
            </a:r>
            <a:endParaRPr lang="en-US" sz="3200" dirty="0"/>
          </a:p>
          <a:p>
            <a:pPr marL="182563" lvl="1" indent="0">
              <a:buNone/>
            </a:pPr>
            <a:br>
              <a:rPr lang="en-US" sz="3200" dirty="0"/>
            </a:br>
            <a:r>
              <a:rPr lang="en-US" sz="3200" dirty="0">
                <a:hlinkClick r:id="rId7"/>
              </a:rPr>
              <a:t>More Documentation</a:t>
            </a:r>
            <a:endParaRPr lang="en-US" sz="2800" dirty="0"/>
          </a:p>
          <a:p>
            <a:pPr lvl="2"/>
            <a:endParaRPr lang="en-US" sz="2600" dirty="0"/>
          </a:p>
        </p:txBody>
      </p:sp>
    </p:spTree>
    <p:extLst>
      <p:ext uri="{BB962C8B-B14F-4D97-AF65-F5344CB8AC3E}">
        <p14:creationId xmlns:p14="http://schemas.microsoft.com/office/powerpoint/2010/main" val="3161038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3A95-DCF0-9F31-F455-6DFE8D7BE73B}"/>
            </a:ext>
          </a:extLst>
        </p:cNvPr>
        <p:cNvGrpSpPr/>
        <p:nvPr/>
      </p:nvGrpSpPr>
      <p:grpSpPr>
        <a:xfrm>
          <a:off x="0" y="0"/>
          <a:ext cx="0" cy="0"/>
          <a:chOff x="0" y="0"/>
          <a:chExt cx="0" cy="0"/>
        </a:xfrm>
      </p:grpSpPr>
    </p:spTree>
    <p:extLst>
      <p:ext uri="{BB962C8B-B14F-4D97-AF65-F5344CB8AC3E}">
        <p14:creationId xmlns:p14="http://schemas.microsoft.com/office/powerpoint/2010/main" val="209343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47CA-8445-F85E-07C1-578AE8E8DC2C}"/>
            </a:ext>
          </a:extLst>
        </p:cNvPr>
        <p:cNvGrpSpPr/>
        <p:nvPr/>
      </p:nvGrpSpPr>
      <p:grpSpPr>
        <a:xfrm>
          <a:off x="0" y="0"/>
          <a:ext cx="0" cy="0"/>
          <a:chOff x="0" y="0"/>
          <a:chExt cx="0" cy="0"/>
        </a:xfrm>
      </p:grpSpPr>
      <p:sp>
        <p:nvSpPr>
          <p:cNvPr id="18" name="Text Placeholder 17">
            <a:extLst>
              <a:ext uri="{FF2B5EF4-FFF2-40B4-BE49-F238E27FC236}">
                <a16:creationId xmlns:a16="http://schemas.microsoft.com/office/drawing/2014/main" id="{A17B3FA3-E5F7-9089-1FC1-79231AEB566C}"/>
              </a:ext>
            </a:extLst>
          </p:cNvPr>
          <p:cNvSpPr>
            <a:spLocks noGrp="1"/>
          </p:cNvSpPr>
          <p:nvPr>
            <p:ph type="body" sz="quarter" idx="13"/>
          </p:nvPr>
        </p:nvSpPr>
        <p:spPr>
          <a:xfrm>
            <a:off x="4767072" y="989318"/>
            <a:ext cx="6908990" cy="4984761"/>
          </a:xfrm>
        </p:spPr>
        <p:txBody>
          <a:bodyPr/>
          <a:lstStyle/>
          <a:p>
            <a:r>
              <a:rPr lang="en-US" dirty="0"/>
              <a:t>Traditional BSP Software Delivery Model</a:t>
            </a:r>
          </a:p>
          <a:p>
            <a:r>
              <a:rPr lang="en-US" dirty="0"/>
              <a:t>Qualcomm Linux (QLI) </a:t>
            </a:r>
            <a:r>
              <a:rPr lang="en-US" dirty="0" err="1"/>
              <a:t>Intiative</a:t>
            </a:r>
            <a:endParaRPr lang="en-US" dirty="0"/>
          </a:p>
          <a:p>
            <a:r>
              <a:rPr lang="en-US" dirty="0"/>
              <a:t>Benefits and Rationale for QLI</a:t>
            </a:r>
          </a:p>
          <a:p>
            <a:r>
              <a:rPr lang="en-US" dirty="0"/>
              <a:t>Ecosystem and Supported Platforms</a:t>
            </a:r>
          </a:p>
          <a:p>
            <a:r>
              <a:rPr lang="en-US" dirty="0"/>
              <a:t>Current Focus Areas</a:t>
            </a:r>
          </a:p>
          <a:p>
            <a:r>
              <a:rPr lang="en-US" dirty="0"/>
              <a:t>QLI Mainline Capabilities Demo</a:t>
            </a:r>
          </a:p>
        </p:txBody>
      </p:sp>
    </p:spTree>
    <p:extLst>
      <p:ext uri="{BB962C8B-B14F-4D97-AF65-F5344CB8AC3E}">
        <p14:creationId xmlns:p14="http://schemas.microsoft.com/office/powerpoint/2010/main" val="3802867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8293891B-CB53-50A0-7F49-615945C420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D3AC49-4EC5-F4A7-47CE-0DBEBC49445C}"/>
              </a:ext>
            </a:extLst>
          </p:cNvPr>
          <p:cNvSpPr>
            <a:spLocks noGrp="1"/>
          </p:cNvSpPr>
          <p:nvPr>
            <p:ph type="title"/>
          </p:nvPr>
        </p:nvSpPr>
        <p:spPr>
          <a:xfrm>
            <a:off x="515938" y="628016"/>
            <a:ext cx="11160126" cy="647700"/>
          </a:xfrm>
        </p:spPr>
        <p:txBody>
          <a:bodyPr/>
          <a:lstStyle/>
          <a:p>
            <a:r>
              <a:rPr lang="da-DK" dirty="0"/>
              <a:t>Traditional BSP model for software delivery </a:t>
            </a:r>
            <a:endParaRPr lang="en-US" sz="3600" dirty="0"/>
          </a:p>
        </p:txBody>
      </p:sp>
      <p:sp>
        <p:nvSpPr>
          <p:cNvPr id="5" name="Text Placeholder 23">
            <a:extLst>
              <a:ext uri="{FF2B5EF4-FFF2-40B4-BE49-F238E27FC236}">
                <a16:creationId xmlns:a16="http://schemas.microsoft.com/office/drawing/2014/main" id="{8CFEE75D-D9A6-A7E0-DF9A-0604E9A97DEE}"/>
              </a:ext>
            </a:extLst>
          </p:cNvPr>
          <p:cNvSpPr txBox="1">
            <a:spLocks/>
          </p:cNvSpPr>
          <p:nvPr/>
        </p:nvSpPr>
        <p:spPr>
          <a:xfrm>
            <a:off x="479361" y="982126"/>
            <a:ext cx="11160126" cy="4879400"/>
          </a:xfrm>
          <a:prstGeom prst="rect">
            <a:avLst/>
          </a:prstGeom>
        </p:spPr>
        <p:txBody>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p>
          <a:p>
            <a:r>
              <a:rPr lang="en-US" dirty="0"/>
              <a:t>SW updates are optional</a:t>
            </a:r>
          </a:p>
          <a:p>
            <a:r>
              <a:rPr lang="en-US" dirty="0"/>
              <a:t>BSP is specific to a subset of HW platforms</a:t>
            </a:r>
          </a:p>
          <a:p>
            <a:r>
              <a:rPr lang="en-US" dirty="0"/>
              <a:t>Major component versions rarely upgraded (e.g. Kernel, Firmware, Toolchain, core libraries)</a:t>
            </a:r>
          </a:p>
          <a:p>
            <a:endParaRPr lang="en-US" sz="2800" dirty="0"/>
          </a:p>
          <a:p>
            <a:pPr lvl="2"/>
            <a:endParaRPr lang="en-US" sz="2600" dirty="0"/>
          </a:p>
        </p:txBody>
      </p:sp>
      <p:pic>
        <p:nvPicPr>
          <p:cNvPr id="4" name="Picture 3">
            <a:extLst>
              <a:ext uri="{FF2B5EF4-FFF2-40B4-BE49-F238E27FC236}">
                <a16:creationId xmlns:a16="http://schemas.microsoft.com/office/drawing/2014/main" id="{4BE1BAD2-8A27-6F7F-AC7F-5D4C3183A30C}"/>
              </a:ext>
            </a:extLst>
          </p:cNvPr>
          <p:cNvPicPr>
            <a:picLocks noChangeAspect="1"/>
          </p:cNvPicPr>
          <p:nvPr/>
        </p:nvPicPr>
        <p:blipFill>
          <a:blip r:embed="rId3"/>
          <a:stretch>
            <a:fillRect/>
          </a:stretch>
        </p:blipFill>
        <p:spPr>
          <a:xfrm>
            <a:off x="280416" y="3432440"/>
            <a:ext cx="11692128" cy="2261675"/>
          </a:xfrm>
          <a:prstGeom prst="rect">
            <a:avLst/>
          </a:prstGeom>
        </p:spPr>
      </p:pic>
    </p:spTree>
    <p:extLst>
      <p:ext uri="{BB962C8B-B14F-4D97-AF65-F5344CB8AC3E}">
        <p14:creationId xmlns:p14="http://schemas.microsoft.com/office/powerpoint/2010/main" val="2228584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DD8F283-E9DA-ABBB-2E28-1BF1363751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847A45-6C40-516E-97D7-D4D8B2C920BA}"/>
              </a:ext>
            </a:extLst>
          </p:cNvPr>
          <p:cNvSpPr>
            <a:spLocks noGrp="1"/>
          </p:cNvSpPr>
          <p:nvPr>
            <p:ph type="title"/>
          </p:nvPr>
        </p:nvSpPr>
        <p:spPr>
          <a:xfrm>
            <a:off x="247714" y="140336"/>
            <a:ext cx="11160126" cy="647700"/>
          </a:xfrm>
        </p:spPr>
        <p:txBody>
          <a:bodyPr/>
          <a:lstStyle/>
          <a:p>
            <a:r>
              <a:rPr lang="da-DK" dirty="0"/>
              <a:t>Traditional BSP model for software delivery</a:t>
            </a:r>
            <a:endParaRPr lang="en-US" sz="3600" dirty="0"/>
          </a:p>
        </p:txBody>
      </p:sp>
      <p:graphicFrame>
        <p:nvGraphicFramePr>
          <p:cNvPr id="6" name="Table 5">
            <a:extLst>
              <a:ext uri="{FF2B5EF4-FFF2-40B4-BE49-F238E27FC236}">
                <a16:creationId xmlns:a16="http://schemas.microsoft.com/office/drawing/2014/main" id="{4472D5B4-508C-A52E-379E-72FA58E0D375}"/>
              </a:ext>
            </a:extLst>
          </p:cNvPr>
          <p:cNvGraphicFramePr>
            <a:graphicFrameLocks noGrp="1"/>
          </p:cNvGraphicFramePr>
          <p:nvPr>
            <p:extLst>
              <p:ext uri="{D42A27DB-BD31-4B8C-83A1-F6EECF244321}">
                <p14:modId xmlns:p14="http://schemas.microsoft.com/office/powerpoint/2010/main" val="1679875862"/>
              </p:ext>
            </p:extLst>
          </p:nvPr>
        </p:nvGraphicFramePr>
        <p:xfrm>
          <a:off x="256032" y="1194815"/>
          <a:ext cx="11716512" cy="4772574"/>
        </p:xfrm>
        <a:graphic>
          <a:graphicData uri="http://schemas.openxmlformats.org/drawingml/2006/table">
            <a:tbl>
              <a:tblPr firstRow="1" bandRow="1">
                <a:tableStyleId>{5C22544A-7EE6-4342-B048-85BDC9FD1C3A}</a:tableStyleId>
              </a:tblPr>
              <a:tblGrid>
                <a:gridCol w="3990671">
                  <a:extLst>
                    <a:ext uri="{9D8B030D-6E8A-4147-A177-3AD203B41FA5}">
                      <a16:colId xmlns:a16="http://schemas.microsoft.com/office/drawing/2014/main" val="3042726143"/>
                    </a:ext>
                  </a:extLst>
                </a:gridCol>
                <a:gridCol w="7725841">
                  <a:extLst>
                    <a:ext uri="{9D8B030D-6E8A-4147-A177-3AD203B41FA5}">
                      <a16:colId xmlns:a16="http://schemas.microsoft.com/office/drawing/2014/main" val="1889609704"/>
                    </a:ext>
                  </a:extLst>
                </a:gridCol>
              </a:tblGrid>
              <a:tr h="475239">
                <a:tc>
                  <a:txBody>
                    <a:bodyPr/>
                    <a:lstStyle/>
                    <a:p>
                      <a:endParaRPr lang="en-US" dirty="0"/>
                    </a:p>
                  </a:txBody>
                  <a:tcPr/>
                </a:tc>
                <a:tc>
                  <a:txBody>
                    <a:bodyPr/>
                    <a:lstStyle/>
                    <a:p>
                      <a:r>
                        <a:rPr lang="en-US" sz="2800" dirty="0"/>
                        <a:t>QLI mainline</a:t>
                      </a:r>
                    </a:p>
                  </a:txBody>
                  <a:tcPr/>
                </a:tc>
                <a:extLst>
                  <a:ext uri="{0D108BD9-81ED-4DB2-BD59-A6C34878D82A}">
                    <a16:rowId xmlns:a16="http://schemas.microsoft.com/office/drawing/2014/main" val="441840227"/>
                  </a:ext>
                </a:extLst>
              </a:tr>
              <a:tr h="754791">
                <a:tc>
                  <a:txBody>
                    <a:bodyPr/>
                    <a:lstStyle/>
                    <a:p>
                      <a:pPr algn="r"/>
                      <a:r>
                        <a:rPr lang="en-US" sz="2400" b="1" dirty="0"/>
                        <a:t>Hardware enablement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On LTS - SW is stale by the time the product reaches customer</a:t>
                      </a:r>
                      <a:endParaRPr lang="en-US" sz="2400" dirty="0"/>
                    </a:p>
                  </a:txBody>
                  <a:tcPr/>
                </a:tc>
                <a:extLst>
                  <a:ext uri="{0D108BD9-81ED-4DB2-BD59-A6C34878D82A}">
                    <a16:rowId xmlns:a16="http://schemas.microsoft.com/office/drawing/2014/main" val="4250339492"/>
                  </a:ext>
                </a:extLst>
              </a:tr>
              <a:tr h="841040">
                <a:tc>
                  <a:txBody>
                    <a:bodyPr/>
                    <a:lstStyle/>
                    <a:p>
                      <a:pPr algn="r"/>
                      <a:r>
                        <a:rPr lang="en-US" sz="2400" b="1" dirty="0"/>
                        <a:t>Disconnected SW </a:t>
                      </a:r>
                      <a:r>
                        <a:rPr lang="en-US" sz="2400" b="1" kern="1200" dirty="0">
                          <a:solidFill>
                            <a:schemeClr val="dk1"/>
                          </a:solidFill>
                          <a:latin typeface="+mn-lt"/>
                          <a:ea typeface="+mn-ea"/>
                          <a:cs typeface="+mn-cs"/>
                        </a:rPr>
                        <a:t>releases</a:t>
                      </a:r>
                    </a:p>
                  </a:txBody>
                  <a:tcPr/>
                </a:tc>
                <a:tc>
                  <a:txBody>
                    <a:bodyPr/>
                    <a:lstStyle/>
                    <a:p>
                      <a:r>
                        <a:rPr lang="en-US" sz="2400" kern="1200" dirty="0">
                          <a:solidFill>
                            <a:schemeClr val="dk1"/>
                          </a:solidFill>
                          <a:latin typeface="+mn-lt"/>
                          <a:ea typeface="+mn-ea"/>
                          <a:cs typeface="+mn-cs"/>
                        </a:rPr>
                        <a:t>Releases are platform-specific, new releases drop support for older HW platforms</a:t>
                      </a:r>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473387275"/>
                  </a:ext>
                </a:extLst>
              </a:tr>
              <a:tr h="471776">
                <a:tc>
                  <a:txBody>
                    <a:bodyPr/>
                    <a:lstStyle/>
                    <a:p>
                      <a:pPr lvl="1" algn="r"/>
                      <a:r>
                        <a:rPr lang="en-US" sz="2400" b="1" kern="1200" dirty="0">
                          <a:solidFill>
                            <a:schemeClr val="dk1"/>
                          </a:solidFill>
                          <a:latin typeface="+mn-lt"/>
                          <a:ea typeface="+mn-ea"/>
                          <a:cs typeface="+mn-cs"/>
                        </a:rPr>
                        <a:t>Developer Tooling</a:t>
                      </a:r>
                    </a:p>
                  </a:txBody>
                  <a:tcPr/>
                </a:tc>
                <a:tc>
                  <a:txBody>
                    <a:bodyPr/>
                    <a:lstStyle/>
                    <a:p>
                      <a:r>
                        <a:rPr lang="en-US" sz="2400" kern="1200" dirty="0">
                          <a:solidFill>
                            <a:schemeClr val="dk1"/>
                          </a:solidFill>
                          <a:latin typeface="+mn-lt"/>
                          <a:ea typeface="+mn-ea"/>
                          <a:cs typeface="+mn-cs"/>
                        </a:rPr>
                        <a:t>Tools and environments to build the SW go stale too</a:t>
                      </a:r>
                    </a:p>
                  </a:txBody>
                  <a:tcPr/>
                </a:tc>
                <a:extLst>
                  <a:ext uri="{0D108BD9-81ED-4DB2-BD59-A6C34878D82A}">
                    <a16:rowId xmlns:a16="http://schemas.microsoft.com/office/drawing/2014/main" val="3287618877"/>
                  </a:ext>
                </a:extLst>
              </a:tr>
              <a:tr h="625713">
                <a:tc>
                  <a:txBody>
                    <a:bodyPr/>
                    <a:lstStyle/>
                    <a:p>
                      <a:pPr algn="r"/>
                      <a:r>
                        <a:rPr lang="en-US" sz="2400" b="1" dirty="0"/>
                        <a:t>Bug Fixes</a:t>
                      </a:r>
                    </a:p>
                  </a:txBody>
                  <a:tcPr/>
                </a:tc>
                <a:tc>
                  <a:txBody>
                    <a:bodyPr/>
                    <a:lstStyle/>
                    <a:p>
                      <a:r>
                        <a:rPr lang="en-US" sz="2400" kern="1200" dirty="0">
                          <a:solidFill>
                            <a:schemeClr val="dk1"/>
                          </a:solidFill>
                          <a:latin typeface="+mn-lt"/>
                          <a:ea typeface="+mn-ea"/>
                          <a:cs typeface="+mn-cs"/>
                        </a:rPr>
                        <a:t>Backports harder because of upstream code changes</a:t>
                      </a:r>
                      <a:endParaRPr lang="en-US" sz="2400" dirty="0"/>
                    </a:p>
                  </a:txBody>
                  <a:tcPr/>
                </a:tc>
                <a:extLst>
                  <a:ext uri="{0D108BD9-81ED-4DB2-BD59-A6C34878D82A}">
                    <a16:rowId xmlns:a16="http://schemas.microsoft.com/office/drawing/2014/main" val="1780418078"/>
                  </a:ext>
                </a:extLst>
              </a:tr>
              <a:tr h="1492925">
                <a:tc>
                  <a:txBody>
                    <a:bodyPr/>
                    <a:lstStyle/>
                    <a:p>
                      <a:pPr algn="r"/>
                      <a:r>
                        <a:rPr lang="en-US" sz="2400" b="1" dirty="0"/>
                        <a:t>S/W Upgrades</a:t>
                      </a:r>
                    </a:p>
                  </a:txBody>
                  <a:tcPr/>
                </a:tc>
                <a:tc>
                  <a:txBody>
                    <a:bodyPr/>
                    <a:lstStyle/>
                    <a:p>
                      <a:r>
                        <a:rPr lang="en-US" sz="2400" dirty="0"/>
                        <a:t>Expensive</a:t>
                      </a:r>
                    </a:p>
                  </a:txBody>
                  <a:tcPr/>
                </a:tc>
                <a:extLst>
                  <a:ext uri="{0D108BD9-81ED-4DB2-BD59-A6C34878D82A}">
                    <a16:rowId xmlns:a16="http://schemas.microsoft.com/office/drawing/2014/main" val="171030893"/>
                  </a:ext>
                </a:extLst>
              </a:tr>
            </a:tbl>
          </a:graphicData>
        </a:graphic>
      </p:graphicFrame>
    </p:spTree>
    <p:extLst>
      <p:ext uri="{BB962C8B-B14F-4D97-AF65-F5344CB8AC3E}">
        <p14:creationId xmlns:p14="http://schemas.microsoft.com/office/powerpoint/2010/main" val="305149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3F2678F-71DC-169B-39F0-AD9892251B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26C055-9B72-A6C8-5475-00B02EDE0630}"/>
              </a:ext>
            </a:extLst>
          </p:cNvPr>
          <p:cNvSpPr>
            <a:spLocks noGrp="1"/>
          </p:cNvSpPr>
          <p:nvPr>
            <p:ph type="title"/>
          </p:nvPr>
        </p:nvSpPr>
        <p:spPr>
          <a:xfrm>
            <a:off x="515938" y="628016"/>
            <a:ext cx="11160126" cy="647700"/>
          </a:xfrm>
        </p:spPr>
        <p:txBody>
          <a:bodyPr/>
          <a:lstStyle/>
          <a:p>
            <a:r>
              <a:rPr lang="en-US" dirty="0"/>
              <a:t>But… modern products are complex</a:t>
            </a:r>
            <a:endParaRPr lang="en-US" sz="3600" dirty="0"/>
          </a:p>
        </p:txBody>
      </p:sp>
      <p:sp>
        <p:nvSpPr>
          <p:cNvPr id="5" name="Text Placeholder 23">
            <a:extLst>
              <a:ext uri="{FF2B5EF4-FFF2-40B4-BE49-F238E27FC236}">
                <a16:creationId xmlns:a16="http://schemas.microsoft.com/office/drawing/2014/main" id="{5C2A9043-C4D9-2E8F-569A-44272F075725}"/>
              </a:ext>
            </a:extLst>
          </p:cNvPr>
          <p:cNvSpPr txBox="1">
            <a:spLocks/>
          </p:cNvSpPr>
          <p:nvPr/>
        </p:nvSpPr>
        <p:spPr>
          <a:xfrm>
            <a:off x="515937" y="1555150"/>
            <a:ext cx="11160126" cy="4879400"/>
          </a:xfrm>
          <a:prstGeom prst="rect">
            <a:avLst/>
          </a:prstGeom>
        </p:spPr>
        <p:txBody>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r>
              <a:rPr lang="en-US" dirty="0"/>
              <a:t>Device need </a:t>
            </a:r>
            <a:r>
              <a:rPr lang="en-US" dirty="0">
                <a:solidFill>
                  <a:schemeClr val="accent5">
                    <a:lumMod val="75000"/>
                  </a:schemeClr>
                </a:solidFill>
              </a:rPr>
              <a:t>OTA</a:t>
            </a:r>
            <a:r>
              <a:rPr lang="en-US" dirty="0"/>
              <a:t>-capabilities - to receive security updates or rollbacks</a:t>
            </a:r>
          </a:p>
          <a:p>
            <a:r>
              <a:rPr lang="en-US" dirty="0"/>
              <a:t>Pro-active, ongoing </a:t>
            </a:r>
            <a:r>
              <a:rPr lang="en-US" dirty="0">
                <a:solidFill>
                  <a:schemeClr val="accent5">
                    <a:lumMod val="75000"/>
                  </a:schemeClr>
                </a:solidFill>
              </a:rPr>
              <a:t>SW maintenance </a:t>
            </a:r>
            <a:r>
              <a:rPr lang="en-US" dirty="0"/>
              <a:t>for devices in the field</a:t>
            </a:r>
          </a:p>
          <a:p>
            <a:r>
              <a:rPr lang="en-US" dirty="0"/>
              <a:t>Hardened out-of-the-box to protect user data</a:t>
            </a:r>
          </a:p>
          <a:p>
            <a:r>
              <a:rPr lang="en-US" dirty="0"/>
              <a:t>Comprehensive </a:t>
            </a:r>
            <a:r>
              <a:rPr lang="en-US" dirty="0">
                <a:solidFill>
                  <a:schemeClr val="accent5">
                    <a:lumMod val="75000"/>
                  </a:schemeClr>
                </a:solidFill>
              </a:rPr>
              <a:t>SBOM</a:t>
            </a:r>
            <a:r>
              <a:rPr lang="en-US" dirty="0"/>
              <a:t> tracking for regulatory reasons</a:t>
            </a:r>
          </a:p>
          <a:p>
            <a:endParaRPr lang="en-US" sz="2800" dirty="0"/>
          </a:p>
          <a:p>
            <a:pPr lvl="2"/>
            <a:endParaRPr lang="en-US" sz="2600" dirty="0"/>
          </a:p>
        </p:txBody>
      </p:sp>
    </p:spTree>
    <p:extLst>
      <p:ext uri="{BB962C8B-B14F-4D97-AF65-F5344CB8AC3E}">
        <p14:creationId xmlns:p14="http://schemas.microsoft.com/office/powerpoint/2010/main" val="14526180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47CA-8445-F85E-07C1-578AE8E8DC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852810-FB6E-A7E8-1F70-2E2D0AC090D1}"/>
              </a:ext>
            </a:extLst>
          </p:cNvPr>
          <p:cNvSpPr>
            <a:spLocks noGrp="1"/>
          </p:cNvSpPr>
          <p:nvPr>
            <p:ph type="title"/>
          </p:nvPr>
        </p:nvSpPr>
        <p:spPr>
          <a:xfrm>
            <a:off x="528129" y="1795526"/>
            <a:ext cx="7056438" cy="1795556"/>
          </a:xfrm>
        </p:spPr>
        <p:txBody>
          <a:bodyPr/>
          <a:lstStyle/>
          <a:p>
            <a:br>
              <a:rPr lang="en-US" dirty="0"/>
            </a:br>
            <a:r>
              <a:rPr lang="en-US" dirty="0"/>
              <a:t>Patching old software </a:t>
            </a:r>
            <a:br>
              <a:rPr lang="en-US" dirty="0"/>
            </a:br>
            <a:r>
              <a:rPr lang="en-US" dirty="0">
                <a:solidFill>
                  <a:schemeClr val="accent5">
                    <a:lumMod val="75000"/>
                  </a:schemeClr>
                </a:solidFill>
              </a:rPr>
              <a:t>vs.</a:t>
            </a:r>
            <a:r>
              <a:rPr lang="en-US" dirty="0"/>
              <a:t> </a:t>
            </a:r>
            <a:br>
              <a:rPr lang="en-US" dirty="0"/>
            </a:br>
            <a:r>
              <a:rPr lang="en-US" dirty="0"/>
              <a:t>Significantly improved CI/CD on new software</a:t>
            </a:r>
          </a:p>
        </p:txBody>
      </p:sp>
    </p:spTree>
    <p:extLst>
      <p:ext uri="{BB962C8B-B14F-4D97-AF65-F5344CB8AC3E}">
        <p14:creationId xmlns:p14="http://schemas.microsoft.com/office/powerpoint/2010/main" val="3039884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702A7-FD2E-3AD1-A610-A66508D3B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35952-D557-99ED-2FDA-0A1C7B426290}"/>
              </a:ext>
            </a:extLst>
          </p:cNvPr>
          <p:cNvSpPr>
            <a:spLocks noGrp="1"/>
          </p:cNvSpPr>
          <p:nvPr>
            <p:ph type="title"/>
          </p:nvPr>
        </p:nvSpPr>
        <p:spPr/>
        <p:txBody>
          <a:bodyPr/>
          <a:lstStyle/>
          <a:p>
            <a:r>
              <a:rPr lang="en-US"/>
              <a:t>Qualcomm Linux (</a:t>
            </a:r>
            <a:r>
              <a:rPr lang="en-US">
                <a:solidFill>
                  <a:schemeClr val="accent5">
                    <a:lumMod val="75000"/>
                  </a:schemeClr>
                </a:solidFill>
              </a:rPr>
              <a:t>QLI</a:t>
            </a:r>
            <a:r>
              <a:rPr lang="en-US"/>
              <a:t>) Mainline</a:t>
            </a:r>
            <a:endParaRPr lang="en-US" dirty="0"/>
          </a:p>
        </p:txBody>
      </p:sp>
      <p:sp>
        <p:nvSpPr>
          <p:cNvPr id="23" name="Text Placeholder 22">
            <a:extLst>
              <a:ext uri="{FF2B5EF4-FFF2-40B4-BE49-F238E27FC236}">
                <a16:creationId xmlns:a16="http://schemas.microsoft.com/office/drawing/2014/main" id="{5DBB9565-4857-1040-94CA-500F7C863D3C}"/>
              </a:ext>
            </a:extLst>
          </p:cNvPr>
          <p:cNvSpPr>
            <a:spLocks noGrp="1"/>
          </p:cNvSpPr>
          <p:nvPr>
            <p:ph type="body" sz="quarter" idx="27"/>
          </p:nvPr>
        </p:nvSpPr>
        <p:spPr>
          <a:xfrm>
            <a:off x="515938" y="1301184"/>
            <a:ext cx="3526452" cy="905188"/>
          </a:xfrm>
        </p:spPr>
        <p:txBody>
          <a:bodyPr/>
          <a:lstStyle/>
          <a:p>
            <a:r>
              <a:rPr lang="en-US">
                <a:solidFill>
                  <a:schemeClr val="accent5">
                    <a:lumMod val="75000"/>
                  </a:schemeClr>
                </a:solidFill>
              </a:rPr>
              <a:t>1. Componentization</a:t>
            </a:r>
            <a:endParaRPr lang="en-US" dirty="0">
              <a:solidFill>
                <a:schemeClr val="accent5">
                  <a:lumMod val="75000"/>
                </a:schemeClr>
              </a:solidFill>
            </a:endParaRPr>
          </a:p>
        </p:txBody>
      </p:sp>
      <p:sp>
        <p:nvSpPr>
          <p:cNvPr id="24" name="Text Placeholder 23">
            <a:extLst>
              <a:ext uri="{FF2B5EF4-FFF2-40B4-BE49-F238E27FC236}">
                <a16:creationId xmlns:a16="http://schemas.microsoft.com/office/drawing/2014/main" id="{113A6D0D-4CCC-6F38-0D17-A46DE0D605BA}"/>
              </a:ext>
            </a:extLst>
          </p:cNvPr>
          <p:cNvSpPr>
            <a:spLocks noGrp="1"/>
          </p:cNvSpPr>
          <p:nvPr>
            <p:ph type="body" sz="quarter" idx="15"/>
          </p:nvPr>
        </p:nvSpPr>
        <p:spPr>
          <a:xfrm>
            <a:off x="515938" y="2545528"/>
            <a:ext cx="3526452" cy="2508379"/>
          </a:xfrm>
        </p:spPr>
        <p:txBody>
          <a:bodyPr/>
          <a:lstStyle/>
          <a:p>
            <a:pPr marL="285750" indent="-285750">
              <a:buFont typeface="Arial" panose="020B0604020202020204" pitchFamily="34" charset="0"/>
              <a:buChar char="•"/>
            </a:pPr>
            <a:r>
              <a:rPr lang="en-US" sz="2000"/>
              <a:t>Open-source developed in the public (e.g. Linux kernel, Yocto Project, Debian packages) as separate software components</a:t>
            </a:r>
          </a:p>
          <a:p>
            <a:pPr marL="285750" indent="-285750">
              <a:buFont typeface="Arial" panose="020B0604020202020204" pitchFamily="34" charset="0"/>
              <a:buChar char="•"/>
            </a:pPr>
            <a:r>
              <a:rPr lang="en-US" sz="2000">
                <a:solidFill>
                  <a:schemeClr val="accent5">
                    <a:lumMod val="75000"/>
                  </a:schemeClr>
                </a:solidFill>
              </a:rPr>
              <a:t>Upstream-first: </a:t>
            </a:r>
            <a:r>
              <a:rPr lang="en-US" sz="2000"/>
              <a:t>Changes pushed to appropriate upstream project</a:t>
            </a:r>
          </a:p>
          <a:p>
            <a:pPr marL="285750" indent="-285750">
              <a:buFont typeface="Arial" panose="020B0604020202020204" pitchFamily="34" charset="0"/>
              <a:buChar char="•"/>
            </a:pPr>
            <a:r>
              <a:rPr lang="en-US" sz="2000"/>
              <a:t>Common baseline of components for all supported HW platforms</a:t>
            </a:r>
          </a:p>
          <a:p>
            <a:endParaRPr lang="en-US" dirty="0"/>
          </a:p>
        </p:txBody>
      </p:sp>
      <p:sp>
        <p:nvSpPr>
          <p:cNvPr id="26" name="Text Placeholder 25">
            <a:extLst>
              <a:ext uri="{FF2B5EF4-FFF2-40B4-BE49-F238E27FC236}">
                <a16:creationId xmlns:a16="http://schemas.microsoft.com/office/drawing/2014/main" id="{E7E0D19A-8371-28E5-843D-E2A139944C5E}"/>
              </a:ext>
            </a:extLst>
          </p:cNvPr>
          <p:cNvSpPr>
            <a:spLocks noGrp="1"/>
          </p:cNvSpPr>
          <p:nvPr>
            <p:ph type="body" sz="quarter" idx="46"/>
          </p:nvPr>
        </p:nvSpPr>
        <p:spPr>
          <a:xfrm>
            <a:off x="4316902" y="1288966"/>
            <a:ext cx="3526452" cy="905188"/>
          </a:xfrm>
        </p:spPr>
        <p:txBody>
          <a:bodyPr/>
          <a:lstStyle/>
          <a:p>
            <a:r>
              <a:rPr lang="en-US">
                <a:solidFill>
                  <a:schemeClr val="accent5">
                    <a:lumMod val="75000"/>
                  </a:schemeClr>
                </a:solidFill>
              </a:rPr>
              <a:t>2. Reference Distribution</a:t>
            </a:r>
            <a:endParaRPr lang="en-US" dirty="0">
              <a:solidFill>
                <a:schemeClr val="accent5">
                  <a:lumMod val="75000"/>
                </a:schemeClr>
              </a:solidFill>
            </a:endParaRPr>
          </a:p>
        </p:txBody>
      </p:sp>
      <p:sp>
        <p:nvSpPr>
          <p:cNvPr id="25" name="Text Placeholder 24">
            <a:extLst>
              <a:ext uri="{FF2B5EF4-FFF2-40B4-BE49-F238E27FC236}">
                <a16:creationId xmlns:a16="http://schemas.microsoft.com/office/drawing/2014/main" id="{96B9A3E0-D131-D921-28D0-DD4DFBDF02BD}"/>
              </a:ext>
            </a:extLst>
          </p:cNvPr>
          <p:cNvSpPr>
            <a:spLocks noGrp="1"/>
          </p:cNvSpPr>
          <p:nvPr>
            <p:ph type="body" sz="quarter" idx="47"/>
          </p:nvPr>
        </p:nvSpPr>
        <p:spPr>
          <a:xfrm>
            <a:off x="4316902" y="2545527"/>
            <a:ext cx="3526452" cy="2508379"/>
          </a:xfrm>
        </p:spPr>
        <p:txBody>
          <a:bodyPr/>
          <a:lstStyle/>
          <a:p>
            <a:pPr marL="285750" indent="-285750">
              <a:buFont typeface="Arial" panose="020B0604020202020204" pitchFamily="34" charset="0"/>
              <a:buChar char="•"/>
            </a:pPr>
            <a:r>
              <a:rPr lang="en-US" sz="2000"/>
              <a:t>Perpetual, </a:t>
            </a:r>
            <a:r>
              <a:rPr lang="en-US" sz="2000">
                <a:solidFill>
                  <a:schemeClr val="accent5">
                    <a:lumMod val="75000"/>
                  </a:schemeClr>
                </a:solidFill>
              </a:rPr>
              <a:t>up-to-date builds </a:t>
            </a:r>
            <a:r>
              <a:rPr lang="en-US" sz="2000"/>
              <a:t>of supported distros containing the components for supported HW platforms</a:t>
            </a:r>
          </a:p>
          <a:p>
            <a:pPr marL="285750" indent="-285750">
              <a:buFont typeface="Arial" panose="020B0604020202020204" pitchFamily="34" charset="0"/>
              <a:buChar char="•"/>
            </a:pPr>
            <a:r>
              <a:rPr lang="en-US" sz="2000"/>
              <a:t>Periodic commercial releases aligned to distro LTS</a:t>
            </a:r>
          </a:p>
          <a:p>
            <a:pPr marL="285750" indent="-285750">
              <a:buFont typeface="Arial" panose="020B0604020202020204" pitchFamily="34" charset="0"/>
              <a:buChar char="•"/>
            </a:pPr>
            <a:r>
              <a:rPr lang="en-US" sz="2000"/>
              <a:t>Partners free to remix and reconfigure components</a:t>
            </a:r>
            <a:endParaRPr lang="en-US" sz="2000" dirty="0"/>
          </a:p>
        </p:txBody>
      </p:sp>
      <p:sp>
        <p:nvSpPr>
          <p:cNvPr id="22" name="Text Placeholder 21">
            <a:extLst>
              <a:ext uri="{FF2B5EF4-FFF2-40B4-BE49-F238E27FC236}">
                <a16:creationId xmlns:a16="http://schemas.microsoft.com/office/drawing/2014/main" id="{327F3A43-F86E-60C1-6DA2-B7C694AA8255}"/>
              </a:ext>
            </a:extLst>
          </p:cNvPr>
          <p:cNvSpPr>
            <a:spLocks noGrp="1"/>
          </p:cNvSpPr>
          <p:nvPr>
            <p:ph type="body" sz="quarter" idx="49"/>
          </p:nvPr>
        </p:nvSpPr>
        <p:spPr>
          <a:xfrm>
            <a:off x="8101993" y="1301184"/>
            <a:ext cx="3526452" cy="905188"/>
          </a:xfrm>
        </p:spPr>
        <p:txBody>
          <a:bodyPr/>
          <a:lstStyle/>
          <a:p>
            <a:r>
              <a:rPr lang="en-US">
                <a:solidFill>
                  <a:schemeClr val="accent5">
                    <a:lumMod val="75000"/>
                  </a:schemeClr>
                </a:solidFill>
              </a:rPr>
              <a:t>3. Robust CI/CD</a:t>
            </a:r>
            <a:endParaRPr lang="en-US" dirty="0">
              <a:solidFill>
                <a:schemeClr val="accent5">
                  <a:lumMod val="75000"/>
                </a:schemeClr>
              </a:solidFill>
            </a:endParaRPr>
          </a:p>
        </p:txBody>
      </p:sp>
      <p:sp>
        <p:nvSpPr>
          <p:cNvPr id="21" name="Text Placeholder 20">
            <a:extLst>
              <a:ext uri="{FF2B5EF4-FFF2-40B4-BE49-F238E27FC236}">
                <a16:creationId xmlns:a16="http://schemas.microsoft.com/office/drawing/2014/main" id="{4ABC08B2-9F68-6B83-4111-EBAEDFFBB245}"/>
              </a:ext>
            </a:extLst>
          </p:cNvPr>
          <p:cNvSpPr>
            <a:spLocks noGrp="1"/>
          </p:cNvSpPr>
          <p:nvPr>
            <p:ph type="body" sz="quarter" idx="50"/>
          </p:nvPr>
        </p:nvSpPr>
        <p:spPr>
          <a:xfrm>
            <a:off x="8101993" y="2545527"/>
            <a:ext cx="3526452" cy="2508379"/>
          </a:xfrm>
        </p:spPr>
        <p:txBody>
          <a:bodyPr/>
          <a:lstStyle/>
          <a:p>
            <a:pPr marL="285750" indent="-285750">
              <a:buFont typeface="Arial" panose="020B0604020202020204" pitchFamily="34" charset="0"/>
              <a:buChar char="•"/>
            </a:pPr>
            <a:r>
              <a:rPr lang="en-US" sz="2000"/>
              <a:t>Align with and </a:t>
            </a:r>
            <a:r>
              <a:rPr lang="en-US" sz="2000">
                <a:solidFill>
                  <a:schemeClr val="accent5">
                    <a:lumMod val="75000"/>
                  </a:schemeClr>
                </a:solidFill>
              </a:rPr>
              <a:t>support upstream testing </a:t>
            </a:r>
            <a:r>
              <a:rPr lang="en-US" sz="2000"/>
              <a:t>projects (e.g. kernelci.org)</a:t>
            </a:r>
          </a:p>
          <a:p>
            <a:pPr marL="285750" indent="-285750">
              <a:buFont typeface="Arial" panose="020B0604020202020204" pitchFamily="34" charset="0"/>
              <a:buChar char="•"/>
            </a:pPr>
            <a:r>
              <a:rPr lang="en-US" sz="2000"/>
              <a:t>Tested against older targets to provide upgrade paths to partner</a:t>
            </a:r>
          </a:p>
          <a:p>
            <a:pPr marL="285750" indent="-285750">
              <a:buFont typeface="Arial" panose="020B0604020202020204" pitchFamily="34" charset="0"/>
              <a:buChar char="•"/>
            </a:pPr>
            <a:r>
              <a:rPr lang="en-US" sz="2000"/>
              <a:t>New platforms added to HW labs</a:t>
            </a:r>
          </a:p>
          <a:p>
            <a:endParaRPr lang="en-US" dirty="0"/>
          </a:p>
        </p:txBody>
      </p:sp>
    </p:spTree>
    <p:extLst>
      <p:ext uri="{BB962C8B-B14F-4D97-AF65-F5344CB8AC3E}">
        <p14:creationId xmlns:p14="http://schemas.microsoft.com/office/powerpoint/2010/main" val="338284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7E2B7-3BA8-D210-3659-ADE615FE8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5924E-5361-2353-8BBD-405BEDA93CBC}"/>
              </a:ext>
            </a:extLst>
          </p:cNvPr>
          <p:cNvSpPr>
            <a:spLocks noGrp="1"/>
          </p:cNvSpPr>
          <p:nvPr>
            <p:ph type="title"/>
          </p:nvPr>
        </p:nvSpPr>
        <p:spPr>
          <a:xfrm>
            <a:off x="650050" y="2800110"/>
            <a:ext cx="3556709" cy="1294408"/>
          </a:xfrm>
        </p:spPr>
        <p:txBody>
          <a:bodyPr/>
          <a:lstStyle/>
          <a:p>
            <a:r>
              <a:rPr lang="en-US" sz="4800" dirty="0"/>
              <a:t>Why?</a:t>
            </a:r>
          </a:p>
        </p:txBody>
      </p:sp>
      <p:sp>
        <p:nvSpPr>
          <p:cNvPr id="135" name="Text Placeholder 134">
            <a:extLst>
              <a:ext uri="{FF2B5EF4-FFF2-40B4-BE49-F238E27FC236}">
                <a16:creationId xmlns:a16="http://schemas.microsoft.com/office/drawing/2014/main" id="{157F12C5-3C76-1958-D548-86BDDAA56E08}"/>
              </a:ext>
            </a:extLst>
          </p:cNvPr>
          <p:cNvSpPr>
            <a:spLocks noGrp="1"/>
          </p:cNvSpPr>
          <p:nvPr>
            <p:ph type="body" sz="quarter" idx="13"/>
          </p:nvPr>
        </p:nvSpPr>
        <p:spPr>
          <a:xfrm>
            <a:off x="5046454" y="773076"/>
            <a:ext cx="5360054" cy="263149"/>
          </a:xfrm>
        </p:spPr>
        <p:txBody>
          <a:bodyPr/>
          <a:lstStyle/>
          <a:p>
            <a:r>
              <a:rPr lang="en-US" sz="3200" dirty="0">
                <a:solidFill>
                  <a:schemeClr val="accent5">
                    <a:lumMod val="75000"/>
                  </a:schemeClr>
                </a:solidFill>
              </a:rPr>
              <a:t>Product Lifecycles</a:t>
            </a:r>
          </a:p>
        </p:txBody>
      </p:sp>
      <p:sp>
        <p:nvSpPr>
          <p:cNvPr id="137" name="Text Placeholder 136">
            <a:extLst>
              <a:ext uri="{FF2B5EF4-FFF2-40B4-BE49-F238E27FC236}">
                <a16:creationId xmlns:a16="http://schemas.microsoft.com/office/drawing/2014/main" id="{3D5053BB-6258-4F05-60B7-B47FE591A822}"/>
              </a:ext>
            </a:extLst>
          </p:cNvPr>
          <p:cNvSpPr>
            <a:spLocks noGrp="1"/>
          </p:cNvSpPr>
          <p:nvPr>
            <p:ph type="body" sz="quarter" idx="16"/>
          </p:nvPr>
        </p:nvSpPr>
        <p:spPr>
          <a:xfrm>
            <a:off x="5046454" y="2216766"/>
            <a:ext cx="5360054" cy="263149"/>
          </a:xfrm>
        </p:spPr>
        <p:txBody>
          <a:bodyPr/>
          <a:lstStyle/>
          <a:p>
            <a:r>
              <a:rPr lang="en-US" sz="3200" dirty="0">
                <a:solidFill>
                  <a:schemeClr val="accent5">
                    <a:lumMod val="75000"/>
                  </a:schemeClr>
                </a:solidFill>
              </a:rPr>
              <a:t>Software Updates</a:t>
            </a:r>
          </a:p>
        </p:txBody>
      </p:sp>
      <p:sp>
        <p:nvSpPr>
          <p:cNvPr id="139" name="Text Placeholder 138">
            <a:extLst>
              <a:ext uri="{FF2B5EF4-FFF2-40B4-BE49-F238E27FC236}">
                <a16:creationId xmlns:a16="http://schemas.microsoft.com/office/drawing/2014/main" id="{DF02E7A8-7F8D-843F-C3C5-4A1ED783AAFF}"/>
              </a:ext>
            </a:extLst>
          </p:cNvPr>
          <p:cNvSpPr>
            <a:spLocks noGrp="1"/>
          </p:cNvSpPr>
          <p:nvPr>
            <p:ph type="body" sz="quarter" idx="18"/>
          </p:nvPr>
        </p:nvSpPr>
        <p:spPr>
          <a:xfrm>
            <a:off x="5046454" y="3660223"/>
            <a:ext cx="5360054" cy="263149"/>
          </a:xfrm>
        </p:spPr>
        <p:txBody>
          <a:bodyPr/>
          <a:lstStyle/>
          <a:p>
            <a:r>
              <a:rPr lang="en-US" sz="3200" dirty="0">
                <a:solidFill>
                  <a:schemeClr val="accent5">
                    <a:lumMod val="75000"/>
                  </a:schemeClr>
                </a:solidFill>
              </a:rPr>
              <a:t>IP Reuse</a:t>
            </a:r>
          </a:p>
        </p:txBody>
      </p:sp>
      <p:sp>
        <p:nvSpPr>
          <p:cNvPr id="141" name="Text Placeholder 140">
            <a:extLst>
              <a:ext uri="{FF2B5EF4-FFF2-40B4-BE49-F238E27FC236}">
                <a16:creationId xmlns:a16="http://schemas.microsoft.com/office/drawing/2014/main" id="{2E611D8D-2416-D208-47C0-41783B1EC7D1}"/>
              </a:ext>
            </a:extLst>
          </p:cNvPr>
          <p:cNvSpPr>
            <a:spLocks noGrp="1"/>
          </p:cNvSpPr>
          <p:nvPr>
            <p:ph type="body" sz="quarter" idx="20"/>
          </p:nvPr>
        </p:nvSpPr>
        <p:spPr>
          <a:xfrm>
            <a:off x="5046454" y="5094388"/>
            <a:ext cx="5360054" cy="263149"/>
          </a:xfrm>
        </p:spPr>
        <p:txBody>
          <a:bodyPr/>
          <a:lstStyle/>
          <a:p>
            <a:r>
              <a:rPr lang="en-US" sz="3200" dirty="0">
                <a:solidFill>
                  <a:schemeClr val="accent5">
                    <a:lumMod val="75000"/>
                  </a:schemeClr>
                </a:solidFill>
              </a:rPr>
              <a:t>Choice</a:t>
            </a:r>
          </a:p>
        </p:txBody>
      </p:sp>
      <p:sp>
        <p:nvSpPr>
          <p:cNvPr id="136" name="Text Placeholder 135">
            <a:extLst>
              <a:ext uri="{FF2B5EF4-FFF2-40B4-BE49-F238E27FC236}">
                <a16:creationId xmlns:a16="http://schemas.microsoft.com/office/drawing/2014/main" id="{F1336141-C412-4E5E-71B4-EB267BECF460}"/>
              </a:ext>
            </a:extLst>
          </p:cNvPr>
          <p:cNvSpPr>
            <a:spLocks noGrp="1"/>
          </p:cNvSpPr>
          <p:nvPr>
            <p:ph type="body" sz="quarter" idx="15"/>
          </p:nvPr>
        </p:nvSpPr>
        <p:spPr>
          <a:xfrm>
            <a:off x="5046453" y="1092327"/>
            <a:ext cx="5360055" cy="600164"/>
          </a:xfrm>
        </p:spPr>
        <p:txBody>
          <a:bodyPr/>
          <a:lstStyle/>
          <a:p>
            <a:r>
              <a:rPr lang="en-US" sz="2400" dirty="0"/>
              <a:t>For 2 to 10 years in some verticals</a:t>
            </a:r>
          </a:p>
        </p:txBody>
      </p:sp>
      <p:sp>
        <p:nvSpPr>
          <p:cNvPr id="138" name="Text Placeholder 137">
            <a:extLst>
              <a:ext uri="{FF2B5EF4-FFF2-40B4-BE49-F238E27FC236}">
                <a16:creationId xmlns:a16="http://schemas.microsoft.com/office/drawing/2014/main" id="{248E63BD-0072-F7C7-333A-A374B429E681}"/>
              </a:ext>
            </a:extLst>
          </p:cNvPr>
          <p:cNvSpPr>
            <a:spLocks noGrp="1"/>
          </p:cNvSpPr>
          <p:nvPr>
            <p:ph type="body" sz="quarter" idx="17"/>
          </p:nvPr>
        </p:nvSpPr>
        <p:spPr>
          <a:xfrm>
            <a:off x="5046453" y="2536017"/>
            <a:ext cx="5360055" cy="600164"/>
          </a:xfrm>
        </p:spPr>
        <p:txBody>
          <a:bodyPr/>
          <a:lstStyle/>
          <a:p>
            <a:r>
              <a:rPr lang="en-US" sz="2400" dirty="0"/>
              <a:t>Software updates becoming mandatory</a:t>
            </a:r>
          </a:p>
        </p:txBody>
      </p:sp>
      <p:sp>
        <p:nvSpPr>
          <p:cNvPr id="140" name="Text Placeholder 139">
            <a:extLst>
              <a:ext uri="{FF2B5EF4-FFF2-40B4-BE49-F238E27FC236}">
                <a16:creationId xmlns:a16="http://schemas.microsoft.com/office/drawing/2014/main" id="{B291DF20-8229-4A05-3748-13C28F96D4E6}"/>
              </a:ext>
            </a:extLst>
          </p:cNvPr>
          <p:cNvSpPr>
            <a:spLocks noGrp="1"/>
          </p:cNvSpPr>
          <p:nvPr>
            <p:ph type="body" sz="quarter" idx="19"/>
          </p:nvPr>
        </p:nvSpPr>
        <p:spPr>
          <a:xfrm>
            <a:off x="5046453" y="3979474"/>
            <a:ext cx="5360055" cy="600164"/>
          </a:xfrm>
        </p:spPr>
        <p:txBody>
          <a:bodyPr/>
          <a:lstStyle/>
          <a:p>
            <a:r>
              <a:rPr lang="en-US" sz="2400" dirty="0"/>
              <a:t>Reduction in effort to enable new SOCs</a:t>
            </a:r>
          </a:p>
        </p:txBody>
      </p:sp>
      <p:sp>
        <p:nvSpPr>
          <p:cNvPr id="142" name="Text Placeholder 141">
            <a:extLst>
              <a:ext uri="{FF2B5EF4-FFF2-40B4-BE49-F238E27FC236}">
                <a16:creationId xmlns:a16="http://schemas.microsoft.com/office/drawing/2014/main" id="{9C684392-6007-EFFF-B9C4-284F9C1B868A}"/>
              </a:ext>
            </a:extLst>
          </p:cNvPr>
          <p:cNvSpPr>
            <a:spLocks noGrp="1"/>
          </p:cNvSpPr>
          <p:nvPr>
            <p:ph type="body" sz="quarter" idx="21"/>
          </p:nvPr>
        </p:nvSpPr>
        <p:spPr>
          <a:xfrm>
            <a:off x="5046453" y="5413639"/>
            <a:ext cx="6414027" cy="600164"/>
          </a:xfrm>
        </p:spPr>
        <p:txBody>
          <a:bodyPr/>
          <a:lstStyle/>
          <a:p>
            <a:r>
              <a:rPr lang="en-US" sz="2400" dirty="0"/>
              <a:t>Partners not restricted to Qualcomm-supported distros and versions</a:t>
            </a:r>
          </a:p>
        </p:txBody>
      </p:sp>
      <p:pic>
        <p:nvPicPr>
          <p:cNvPr id="128" name="Picture Placeholder 126" descr="Lock with solid fill">
            <a:extLst>
              <a:ext uri="{FF2B5EF4-FFF2-40B4-BE49-F238E27FC236}">
                <a16:creationId xmlns:a16="http://schemas.microsoft.com/office/drawing/2014/main" id="{516B683A-8F37-7BC1-E4AD-389F6011064A}"/>
              </a:ext>
            </a:extLst>
          </p:cNvPr>
          <p:cNvPicPr>
            <a:picLocks noGrp="1" noChangeAspect="1"/>
          </p:cNvPicPr>
          <p:nvPr>
            <p:ph type="pic" sz="quarter" idx="24"/>
          </p:nvPr>
        </p:nvPicPr>
        <p:blipFill>
          <a:blip r:embed="rId3">
            <a:extLst>
              <a:ext uri="{96DAC541-7B7A-43D3-8B79-37D633B846F1}">
                <asvg:svgBlip xmlns:asvg="http://schemas.microsoft.com/office/drawing/2016/SVG/main" r:embed="rId4"/>
              </a:ext>
            </a:extLst>
          </a:blip>
          <a:srcRect/>
          <a:stretch/>
        </p:blipFill>
        <p:spPr>
          <a:xfrm>
            <a:off x="3970782" y="2079876"/>
            <a:ext cx="760413" cy="760412"/>
          </a:xfrm>
        </p:spPr>
      </p:pic>
      <p:pic>
        <p:nvPicPr>
          <p:cNvPr id="129" name="Picture Placeholder 196" descr="Processor with solid fill">
            <a:extLst>
              <a:ext uri="{FF2B5EF4-FFF2-40B4-BE49-F238E27FC236}">
                <a16:creationId xmlns:a16="http://schemas.microsoft.com/office/drawing/2014/main" id="{2FFC0C9B-7D64-82DE-FA3B-C3BDCBDD268E}"/>
              </a:ext>
            </a:extLst>
          </p:cNvPr>
          <p:cNvPicPr>
            <a:picLocks noGrp="1" noChangeAspect="1"/>
          </p:cNvPicPr>
          <p:nvPr>
            <p:ph type="pic" sz="quarter" idx="25"/>
          </p:nvPr>
        </p:nvPicPr>
        <p:blipFill>
          <a:blip r:embed="rId5">
            <a:extLst>
              <a:ext uri="{96DAC541-7B7A-43D3-8B79-37D633B846F1}">
                <asvg:svgBlip xmlns:asvg="http://schemas.microsoft.com/office/drawing/2016/SVG/main" r:embed="rId6"/>
              </a:ext>
            </a:extLst>
          </a:blip>
          <a:srcRect/>
          <a:stretch/>
        </p:blipFill>
        <p:spPr>
          <a:xfrm>
            <a:off x="3970782" y="3527676"/>
            <a:ext cx="760413" cy="760412"/>
          </a:xfrm>
        </p:spPr>
      </p:pic>
      <p:pic>
        <p:nvPicPr>
          <p:cNvPr id="11" name="Picture Placeholder 10" descr="Menu with solid fill">
            <a:extLst>
              <a:ext uri="{FF2B5EF4-FFF2-40B4-BE49-F238E27FC236}">
                <a16:creationId xmlns:a16="http://schemas.microsoft.com/office/drawing/2014/main" id="{BA6252EF-BCE8-A96E-ED6C-3DEF592FF237}"/>
              </a:ext>
            </a:extLst>
          </p:cNvPr>
          <p:cNvPicPr>
            <a:picLocks noGrp="1" noChangeAspect="1"/>
          </p:cNvPicPr>
          <p:nvPr>
            <p:ph type="pic" sz="quarter" idx="26"/>
          </p:nvPr>
        </p:nvPicPr>
        <p:blipFill>
          <a:blip r:embed="rId7">
            <a:extLst>
              <a:ext uri="{96DAC541-7B7A-43D3-8B79-37D633B846F1}">
                <asvg:svgBlip xmlns:asvg="http://schemas.microsoft.com/office/drawing/2016/SVG/main" r:embed="rId8"/>
              </a:ext>
            </a:extLst>
          </a:blip>
          <a:srcRect/>
          <a:stretch/>
        </p:blipFill>
        <p:spPr>
          <a:xfrm>
            <a:off x="3971553" y="4975788"/>
            <a:ext cx="759113" cy="759113"/>
          </a:xfrm>
        </p:spPr>
      </p:pic>
      <p:pic>
        <p:nvPicPr>
          <p:cNvPr id="28" name="Picture Placeholder 6" descr="Daily calendar with solid fill">
            <a:extLst>
              <a:ext uri="{FF2B5EF4-FFF2-40B4-BE49-F238E27FC236}">
                <a16:creationId xmlns:a16="http://schemas.microsoft.com/office/drawing/2014/main" id="{D1842740-6C3F-D4EE-0AD8-B2F67C24D9CC}"/>
              </a:ext>
            </a:extLst>
          </p:cNvPr>
          <p:cNvPicPr>
            <a:picLocks noGrp="1" noChangeAspect="1"/>
          </p:cNvPicPr>
          <p:nvPr>
            <p:ph type="pic" sz="quarter" idx="23"/>
          </p:nvPr>
        </p:nvPicPr>
        <p:blipFill>
          <a:blip r:embed="rId9">
            <a:extLst>
              <a:ext uri="{96DAC541-7B7A-43D3-8B79-37D633B846F1}">
                <asvg:svgBlip xmlns:asvg="http://schemas.microsoft.com/office/drawing/2016/SVG/main" r:embed="rId10"/>
              </a:ext>
            </a:extLst>
          </a:blip>
          <a:srcRect/>
          <a:stretch/>
        </p:blipFill>
        <p:spPr>
          <a:xfrm>
            <a:off x="3971553" y="633063"/>
            <a:ext cx="759113" cy="759113"/>
          </a:xfrm>
        </p:spPr>
      </p:pic>
    </p:spTree>
    <p:extLst>
      <p:ext uri="{BB962C8B-B14F-4D97-AF65-F5344CB8AC3E}">
        <p14:creationId xmlns:p14="http://schemas.microsoft.com/office/powerpoint/2010/main" val="8583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13A3946D-6BF5-9D8C-5B38-89F5A91D9B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5D7534-9928-A118-70CA-1DFA10F20C61}"/>
              </a:ext>
            </a:extLst>
          </p:cNvPr>
          <p:cNvSpPr>
            <a:spLocks noGrp="1"/>
          </p:cNvSpPr>
          <p:nvPr>
            <p:ph type="title"/>
          </p:nvPr>
        </p:nvSpPr>
        <p:spPr>
          <a:xfrm>
            <a:off x="515938" y="628016"/>
            <a:ext cx="11160126" cy="647700"/>
          </a:xfrm>
        </p:spPr>
        <p:txBody>
          <a:bodyPr/>
          <a:lstStyle/>
          <a:p>
            <a:r>
              <a:rPr lang="en-US" sz="3600" dirty="0"/>
              <a:t>Qualcomm Linux Kernel - Introduction</a:t>
            </a:r>
          </a:p>
        </p:txBody>
      </p:sp>
      <p:sp>
        <p:nvSpPr>
          <p:cNvPr id="5" name="Text Placeholder 23">
            <a:extLst>
              <a:ext uri="{FF2B5EF4-FFF2-40B4-BE49-F238E27FC236}">
                <a16:creationId xmlns:a16="http://schemas.microsoft.com/office/drawing/2014/main" id="{692A63D8-7DD1-507F-15EF-09E07D802A9A}"/>
              </a:ext>
            </a:extLst>
          </p:cNvPr>
          <p:cNvSpPr txBox="1">
            <a:spLocks/>
          </p:cNvSpPr>
          <p:nvPr/>
        </p:nvSpPr>
        <p:spPr>
          <a:xfrm>
            <a:off x="515937" y="1555150"/>
            <a:ext cx="11160126" cy="4879400"/>
          </a:xfrm>
          <a:prstGeom prst="rect">
            <a:avLst/>
          </a:prstGeom>
        </p:spPr>
        <p:txBody>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r>
              <a:rPr lang="en-US" sz="2400" dirty="0">
                <a:hlinkClick r:id="rId3"/>
              </a:rPr>
              <a:t>https://github.com/qualcomm-linux/kernel</a:t>
            </a:r>
            <a:r>
              <a:rPr lang="en-US" sz="2400" dirty="0"/>
              <a:t> </a:t>
            </a:r>
          </a:p>
          <a:p>
            <a:r>
              <a:rPr lang="en-US" sz="2400" dirty="0"/>
              <a:t>Hosts the </a:t>
            </a:r>
            <a:r>
              <a:rPr lang="en-US" sz="2400" dirty="0" err="1"/>
              <a:t>qcom</a:t>
            </a:r>
            <a:r>
              <a:rPr lang="en-US" sz="2400" dirty="0"/>
              <a:t>-next branch, which tracks the latest mainline kernel development for Qualcomm SoCs.</a:t>
            </a:r>
          </a:p>
          <a:p>
            <a:r>
              <a:rPr lang="en-US" sz="2400" dirty="0"/>
              <a:t>Serves as an aggregator branch. The actual feature development occurs in topic-specific branches.</a:t>
            </a:r>
          </a:p>
          <a:p>
            <a:r>
              <a:rPr lang="en-US" sz="2400" dirty="0"/>
              <a:t>The repository is updated regularly with each mainline release candidate (-</a:t>
            </a:r>
            <a:r>
              <a:rPr lang="en-US" sz="2400" dirty="0" err="1"/>
              <a:t>rc</a:t>
            </a:r>
            <a:r>
              <a:rPr lang="en-US" sz="2400" dirty="0"/>
              <a:t>), ensuring alignment with upstream progress.</a:t>
            </a:r>
          </a:p>
          <a:p>
            <a:endParaRPr lang="en-US" sz="2800" dirty="0"/>
          </a:p>
          <a:p>
            <a:pPr lvl="2"/>
            <a:endParaRPr lang="en-US" sz="2600" dirty="0"/>
          </a:p>
        </p:txBody>
      </p:sp>
    </p:spTree>
    <p:extLst>
      <p:ext uri="{BB962C8B-B14F-4D97-AF65-F5344CB8AC3E}">
        <p14:creationId xmlns:p14="http://schemas.microsoft.com/office/powerpoint/2010/main" val="2398239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Qualcomm Corporate Public Template - 2024">
  <a:themeElements>
    <a:clrScheme name="Qualcomm Masterbrand Template 1">
      <a:dk1>
        <a:srgbClr val="000000"/>
      </a:dk1>
      <a:lt1>
        <a:srgbClr val="FFFFFF"/>
      </a:lt1>
      <a:dk2>
        <a:srgbClr val="020B3F"/>
      </a:dk2>
      <a:lt2>
        <a:srgbClr val="EFF1F5"/>
      </a:lt2>
      <a:accent1>
        <a:srgbClr val="2A2AEA"/>
      </a:accent1>
      <a:accent2>
        <a:srgbClr val="000C3F"/>
      </a:accent2>
      <a:accent3>
        <a:srgbClr val="010101"/>
      </a:accent3>
      <a:accent4>
        <a:srgbClr val="833AFF"/>
      </a:accent4>
      <a:accent5>
        <a:srgbClr val="F5EF32"/>
      </a:accent5>
      <a:accent6>
        <a:srgbClr val="D3D7E3"/>
      </a:accent6>
      <a:hlink>
        <a:srgbClr val="3253DC"/>
      </a:hlink>
      <a:folHlink>
        <a:srgbClr val="7BA0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2"/>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lgn="l">
          <a:lnSpc>
            <a:spcPct val="96000"/>
          </a:lnSpc>
          <a:defRPr sz="1600" dirty="0" smtClean="0">
            <a:solidFill>
              <a:srgbClr val="000000"/>
            </a:solidFill>
            <a:latin typeface="Aptos" panose="020B0004020202020204" pitchFamily="34" charset="0"/>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6" id="{F4DEF8B8-E78A-D345-974F-2C8CB376F8DA}" vid="{F8AA25BA-8370-1E45-8E12-FB83A86CF076}"/>
    </a:ext>
  </a:extLst>
</a:theme>
</file>

<file path=ppt/theme/theme2.xml><?xml version="1.0" encoding="utf-8"?>
<a:theme xmlns:a="http://schemas.openxmlformats.org/drawingml/2006/main" name="Snapdragon Template">
  <a:themeElements>
    <a:clrScheme name="Snapdragon Template 4">
      <a:dk1>
        <a:srgbClr val="3E4D63"/>
      </a:dk1>
      <a:lt1>
        <a:srgbClr val="FFFFFF"/>
      </a:lt1>
      <a:dk2>
        <a:srgbClr val="000000"/>
      </a:dk2>
      <a:lt2>
        <a:srgbClr val="F7F7F7"/>
      </a:lt2>
      <a:accent1>
        <a:srgbClr val="E71124"/>
      </a:accent1>
      <a:accent2>
        <a:srgbClr val="92001D"/>
      </a:accent2>
      <a:accent3>
        <a:srgbClr val="180061"/>
      </a:accent3>
      <a:accent4>
        <a:srgbClr val="3401AB"/>
      </a:accent4>
      <a:accent5>
        <a:srgbClr val="6614B9"/>
      </a:accent5>
      <a:accent6>
        <a:srgbClr val="8E38B9"/>
      </a:accent6>
      <a:hlink>
        <a:srgbClr val="E71124"/>
      </a:hlink>
      <a:folHlink>
        <a:srgbClr val="93001D"/>
      </a:folHlink>
    </a:clrScheme>
    <a:fontScheme name="Office">
      <a:majorFont>
        <a:latin typeface="Microsoft Sans Serif"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Sans Serif"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ip Gold">
      <a:srgbClr val="FFC032"/>
    </a:custClr>
  </a:custClrLst>
  <a:extLst>
    <a:ext uri="{05A4C25C-085E-4340-85A3-A5531E510DB2}">
      <thm15:themeFamily xmlns:thm15="http://schemas.microsoft.com/office/thememl/2012/main" name="Presentation6" id="{F4DEF8B8-E78A-D345-974F-2C8CB376F8DA}" vid="{F27E4538-77A4-3848-A67C-82B70F0748B4}"/>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
</file>

<file path=customXml/item2.xml>
</file>

<file path=customXml/item3.xml>
</file>

<file path=customXml/itemProps1.xml><?xml version="1.0" encoding="utf-8"?>
<ds:datastoreItem xmlns:ds="http://schemas.openxmlformats.org/officeDocument/2006/customXml" ds:itemID="{6BA018B6-B4E7-4A79-BA06-8CC7AF35006A}"/>
</file>

<file path=customXml/itemProps2.xml><?xml version="1.0" encoding="utf-8"?>
<ds:datastoreItem xmlns:ds="http://schemas.openxmlformats.org/officeDocument/2006/customXml" ds:itemID="{9313440E-33E0-46FA-8F68-1E6EA713D40D}"/>
</file>

<file path=customXml/itemProps3.xml><?xml version="1.0" encoding="utf-8"?>
<ds:datastoreItem xmlns:ds="http://schemas.openxmlformats.org/officeDocument/2006/customXml" ds:itemID="{C7D8C63D-D057-408A-86CF-BECF5DCDB5CF}"/>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Qualcomm_Corporate_Public_Template-June 2024</Template>
  <TotalTime>1189</TotalTime>
  <Words>931</Words>
  <Application>Microsoft Office PowerPoint</Application>
  <PresentationFormat>Widescreen</PresentationFormat>
  <Paragraphs>135</Paragraphs>
  <Slides>15</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Alfabet</vt:lpstr>
      <vt:lpstr>Aparajita</vt:lpstr>
      <vt:lpstr>Aptos</vt:lpstr>
      <vt:lpstr>Aptos Display</vt:lpstr>
      <vt:lpstr>Arial</vt:lpstr>
      <vt:lpstr>Microsoft Sans Serif</vt:lpstr>
      <vt:lpstr>Wingdings</vt:lpstr>
      <vt:lpstr>Qualcomm Corporate Public Template - 2024</vt:lpstr>
      <vt:lpstr>Snapdragon Template</vt:lpstr>
      <vt:lpstr>Qualcomm Linux  -  Unified Platform for Distributions Development across SoCs</vt:lpstr>
      <vt:lpstr>PowerPoint Presentation</vt:lpstr>
      <vt:lpstr>Traditional BSP model for software delivery </vt:lpstr>
      <vt:lpstr>Traditional BSP model for software delivery</vt:lpstr>
      <vt:lpstr>But… modern products are complex</vt:lpstr>
      <vt:lpstr> Patching old software  vs.  Significantly improved CI/CD on new software</vt:lpstr>
      <vt:lpstr>Qualcomm Linux (QLI) Mainline</vt:lpstr>
      <vt:lpstr>Why?</vt:lpstr>
      <vt:lpstr>Qualcomm Linux Kernel - Introduction</vt:lpstr>
      <vt:lpstr>Qualcomm Linux Kernel - Development</vt:lpstr>
      <vt:lpstr>Qualcomm Linux Mainline Links</vt:lpstr>
      <vt:lpstr>Current Focus in QLI </vt:lpstr>
      <vt:lpstr>Summary</vt:lpstr>
      <vt:lpstr>PowerPoint Presentation</vt:lpstr>
      <vt:lpstr>PowerPoint Presentation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Viswanath Kraleti</dc:creator>
  <cp:lastModifiedBy>Viswanath Kraleti</cp:lastModifiedBy>
  <cp:revision>2</cp:revision>
  <dcterms:created xsi:type="dcterms:W3CDTF">2025-09-05T10:05:54Z</dcterms:created>
  <dcterms:modified xsi:type="dcterms:W3CDTF">2025-09-06T05:55:52Z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11556172</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ContentTypeId">
    <vt:lpwstr>0x01010065462DE8F92A7542BFDC3C3834D85FF4</vt:lpwstr>
  </property>
  <property fmtid="{D5CDD505-2E9C-101B-9397-08002B2CF9AE}" pid="6" name="MediaServiceImageTags">
    <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y fmtid="{D5CDD505-2E9C-101B-9397-08002B2CF9AE}" pid="13" name="Order">
    <vt:lpwstr>89697500.0000000</vt:lpwstr>
  </property>
</Properties>
</file>