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5" r:id="rId18"/>
  </p:sldIdLst>
  <p:sldSz cx="9144000" cy="5143500" type="screen16x9"/>
  <p:notesSz cx="6858000" cy="9144000"/>
  <p:embeddedFontLst>
    <p:embeddedFont>
      <p:font typeface="Ubuntu" panose="020B05040306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1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35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07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99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066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76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43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605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70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27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67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79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7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13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36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8abadf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8abadf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50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96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25" y="299975"/>
            <a:ext cx="635741" cy="6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1118656" y="426487"/>
            <a:ext cx="48909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7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UbuCon Korea 2023</a:t>
            </a:r>
            <a:endParaRPr sz="37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17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15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●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○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●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○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●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○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96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●"/>
              <a:defRPr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icrosof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learn.microsoft.com/ko-kr/windows/wsl/install-manu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311708" y="896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회사보안 아래에서 우분투 </a:t>
            </a:r>
            <a:r>
              <a:rPr lang="en-US" altLang="ko-KR" dirty="0"/>
              <a:t>WSL </a:t>
            </a:r>
            <a:r>
              <a:rPr lang="ko-KR" altLang="en-US" dirty="0"/>
              <a:t>사용하기</a:t>
            </a:r>
            <a:endParaRPr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이병규 </a:t>
            </a:r>
            <a:r>
              <a:rPr lang="en-US" altLang="ko-KR" dirty="0"/>
              <a:t>Lee </a:t>
            </a:r>
            <a:r>
              <a:rPr lang="en-US" altLang="ko-KR" dirty="0" err="1"/>
              <a:t>ByungKyu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Installing Ubuntu</a:t>
            </a:r>
            <a:endParaRPr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C5725D-69A9-CFB8-6378-6716899E2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50" y="1533502"/>
            <a:ext cx="3672020" cy="5727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9D08898-40BC-963A-B0AC-8F6257191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89" y="2251329"/>
            <a:ext cx="2800741" cy="225774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3B7660A-8125-B049-54FC-2494DA728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89624"/>
            <a:ext cx="3393261" cy="6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0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Package Manager doesn’t work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9F3714-5199-F7B4-5E71-F822C8BE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0" y="1596125"/>
            <a:ext cx="7629525" cy="975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71CD01-1A73-A5B2-3AC6-E2E91A1E42A8}"/>
              </a:ext>
            </a:extLst>
          </p:cNvPr>
          <p:cNvSpPr txBox="1"/>
          <p:nvPr/>
        </p:nvSpPr>
        <p:spPr>
          <a:xfrm>
            <a:off x="600075" y="3230945"/>
            <a:ext cx="564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apt, </a:t>
            </a:r>
            <a:r>
              <a:rPr lang="en-US" altLang="ko-KR" sz="2000" dirty="0" err="1">
                <a:latin typeface="Ubuntu" panose="020B0504030602030204" pitchFamily="34" charset="0"/>
              </a:rPr>
              <a:t>wget</a:t>
            </a:r>
            <a:r>
              <a:rPr lang="en-US" altLang="ko-KR" sz="2000" dirty="0">
                <a:latin typeface="Ubuntu" panose="020B0504030602030204" pitchFamily="34" charset="0"/>
              </a:rPr>
              <a:t>, …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4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 err="1"/>
              <a:t>Yocto</a:t>
            </a:r>
            <a:endParaRPr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3D00E1D-8AA1-04AF-6E1F-56A6638D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988415"/>
            <a:ext cx="3436449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14240-3416-D962-9EC3-CD7461043871}"/>
              </a:ext>
            </a:extLst>
          </p:cNvPr>
          <p:cNvSpPr txBox="1"/>
          <p:nvPr/>
        </p:nvSpPr>
        <p:spPr>
          <a:xfrm>
            <a:off x="4229101" y="2400020"/>
            <a:ext cx="440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Build system for embedded  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2B395-4FE0-BBBF-E2A2-AF15E6F0116A}"/>
              </a:ext>
            </a:extLst>
          </p:cNvPr>
          <p:cNvSpPr txBox="1"/>
          <p:nvPr/>
        </p:nvSpPr>
        <p:spPr>
          <a:xfrm>
            <a:off x="4229101" y="2855190"/>
            <a:ext cx="447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Have to install all packages to use But, package manager </a:t>
            </a:r>
            <a:r>
              <a:rPr lang="en-US" altLang="ko-KR" sz="2000" dirty="0" err="1">
                <a:latin typeface="Ubuntu" panose="020B0504030602030204" pitchFamily="34" charset="0"/>
              </a:rPr>
              <a:t>doesnt</a:t>
            </a:r>
            <a:r>
              <a:rPr lang="en-US" altLang="ko-KR" sz="2000" dirty="0">
                <a:latin typeface="Ubuntu" panose="020B0504030602030204" pitchFamily="34" charset="0"/>
              </a:rPr>
              <a:t> work..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8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 err="1"/>
              <a:t>Yocto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9335F-6273-B6E5-42CA-50BB135257D8}"/>
              </a:ext>
            </a:extLst>
          </p:cNvPr>
          <p:cNvSpPr txBox="1"/>
          <p:nvPr/>
        </p:nvSpPr>
        <p:spPr>
          <a:xfrm>
            <a:off x="4460326" y="2371695"/>
            <a:ext cx="437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1. Disable </a:t>
            </a:r>
            <a:r>
              <a:rPr lang="en-US" altLang="ko-KR" sz="2000" dirty="0" err="1">
                <a:latin typeface="Ubuntu" panose="020B0504030602030204" pitchFamily="34" charset="0"/>
              </a:rPr>
              <a:t>ssl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FE84F-47ED-3EFE-98D6-430FEB48C3ED}"/>
              </a:ext>
            </a:extLst>
          </p:cNvPr>
          <p:cNvSpPr txBox="1"/>
          <p:nvPr/>
        </p:nvSpPr>
        <p:spPr>
          <a:xfrm>
            <a:off x="4460327" y="2826865"/>
            <a:ext cx="437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2. Add </a:t>
            </a:r>
            <a:r>
              <a:rPr lang="en-US" altLang="ko-KR" sz="2000" dirty="0" err="1">
                <a:latin typeface="Ubuntu" panose="020B0504030602030204" pitchFamily="34" charset="0"/>
              </a:rPr>
              <a:t>dns</a:t>
            </a:r>
            <a:r>
              <a:rPr lang="ko-KR" altLang="en-US" sz="2000" dirty="0">
                <a:latin typeface="Ubuntu" panose="020B0504030602030204" pitchFamily="34" charset="0"/>
              </a:rPr>
              <a:t> </a:t>
            </a:r>
            <a:r>
              <a:rPr lang="en-US" altLang="ko-KR" sz="2000" dirty="0">
                <a:latin typeface="Ubuntu" panose="020B0504030602030204" pitchFamily="34" charset="0"/>
              </a:rPr>
              <a:t>server 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41657-7BA7-DC2B-D2F5-A621A1A6F9EE}"/>
              </a:ext>
            </a:extLst>
          </p:cNvPr>
          <p:cNvSpPr txBox="1"/>
          <p:nvPr/>
        </p:nvSpPr>
        <p:spPr>
          <a:xfrm>
            <a:off x="4460325" y="3318600"/>
            <a:ext cx="437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3. Change apt-get package download server (</a:t>
            </a:r>
            <a:r>
              <a:rPr lang="en-US" altLang="ko-KR" sz="2000" dirty="0" err="1">
                <a:latin typeface="Ubuntu" panose="020B0504030602030204" pitchFamily="34" charset="0"/>
              </a:rPr>
              <a:t>sources.list</a:t>
            </a:r>
            <a:r>
              <a:rPr lang="en-US" altLang="ko-KR" sz="2000" dirty="0">
                <a:latin typeface="Ubuntu" panose="020B0504030602030204" pitchFamily="34" charset="0"/>
              </a:rPr>
              <a:t>)  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1D0EF-1F87-92CF-7105-B6BB0764640E}"/>
              </a:ext>
            </a:extLst>
          </p:cNvPr>
          <p:cNvSpPr txBox="1"/>
          <p:nvPr/>
        </p:nvSpPr>
        <p:spPr>
          <a:xfrm>
            <a:off x="4460324" y="1783565"/>
            <a:ext cx="437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To solve problems…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AEFEE-6B0A-8B7E-055A-7868F0DAE000}"/>
              </a:ext>
            </a:extLst>
          </p:cNvPr>
          <p:cNvSpPr txBox="1"/>
          <p:nvPr/>
        </p:nvSpPr>
        <p:spPr>
          <a:xfrm>
            <a:off x="4460323" y="4118111"/>
            <a:ext cx="437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(4. take laptop out of company)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304CEAD4-515D-B550-EE0B-E16C3FAC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988415"/>
            <a:ext cx="3436449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4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Cuda</a:t>
            </a:r>
            <a:endParaRPr dirty="0"/>
          </a:p>
        </p:txBody>
      </p:sp>
      <p:pic>
        <p:nvPicPr>
          <p:cNvPr id="2050" name="Picture 2" descr="Root 권한 없이 local에 CUDA 설치하기">
            <a:extLst>
              <a:ext uri="{FF2B5EF4-FFF2-40B4-BE49-F238E27FC236}">
                <a16:creationId xmlns:a16="http://schemas.microsoft.com/office/drawing/2014/main" id="{11E6D991-1A43-88F1-3BB6-32AAA96B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594966"/>
            <a:ext cx="3424957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AABBE1-1391-F206-5A74-E023F45381E7}"/>
              </a:ext>
            </a:extLst>
          </p:cNvPr>
          <p:cNvSpPr txBox="1"/>
          <p:nvPr/>
        </p:nvSpPr>
        <p:spPr>
          <a:xfrm>
            <a:off x="3826413" y="2314828"/>
            <a:ext cx="500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Security</a:t>
            </a:r>
            <a:r>
              <a:rPr lang="ko-KR" altLang="en-US" sz="2000" dirty="0">
                <a:latin typeface="Ubuntu" panose="020B0504030602030204" pitchFamily="34" charset="0"/>
              </a:rPr>
              <a:t> </a:t>
            </a:r>
            <a:r>
              <a:rPr lang="en-US" altLang="ko-KR" sz="2000" dirty="0">
                <a:latin typeface="Ubuntu" panose="020B0504030602030204" pitchFamily="34" charset="0"/>
              </a:rPr>
              <a:t>team</a:t>
            </a:r>
            <a:r>
              <a:rPr lang="ko-KR" altLang="en-US" sz="2000" dirty="0">
                <a:latin typeface="Ubuntu" panose="020B0504030602030204" pitchFamily="34" charset="0"/>
              </a:rPr>
              <a:t> </a:t>
            </a:r>
            <a:r>
              <a:rPr lang="en-US" altLang="ko-KR" sz="2000" dirty="0">
                <a:latin typeface="Ubuntu" panose="020B0504030602030204" pitchFamily="34" charset="0"/>
              </a:rPr>
              <a:t>manages</a:t>
            </a:r>
            <a:r>
              <a:rPr lang="ko-KR" altLang="en-US" sz="2000" dirty="0">
                <a:latin typeface="Ubuntu" panose="020B0504030602030204" pitchFamily="34" charset="0"/>
              </a:rPr>
              <a:t> </a:t>
            </a:r>
            <a:r>
              <a:rPr lang="en-US" altLang="ko-KR" sz="2000" dirty="0">
                <a:latin typeface="Ubuntu" panose="020B0504030602030204" pitchFamily="34" charset="0"/>
              </a:rPr>
              <a:t>windows</a:t>
            </a:r>
            <a:r>
              <a:rPr lang="ko-KR" altLang="en-US" sz="2000" dirty="0">
                <a:latin typeface="Ubuntu" panose="020B0504030602030204" pitchFamily="34" charset="0"/>
              </a:rPr>
              <a:t> </a:t>
            </a:r>
            <a:r>
              <a:rPr lang="en-US" altLang="ko-KR" sz="2000" dirty="0">
                <a:latin typeface="Ubuntu" panose="020B0504030602030204" pitchFamily="34" charset="0"/>
              </a:rPr>
              <a:t>version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D034E-4781-D583-43A2-17C1C0046702}"/>
              </a:ext>
            </a:extLst>
          </p:cNvPr>
          <p:cNvSpPr txBox="1"/>
          <p:nvPr/>
        </p:nvSpPr>
        <p:spPr>
          <a:xfrm>
            <a:off x="3826412" y="2948268"/>
            <a:ext cx="500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There are a few Windows version that are not compatible with </a:t>
            </a:r>
            <a:r>
              <a:rPr lang="en-US" altLang="ko-KR" sz="2000" dirty="0" err="1">
                <a:latin typeface="Ubuntu" panose="020B0504030602030204" pitchFamily="34" charset="0"/>
              </a:rPr>
              <a:t>cuda</a:t>
            </a:r>
            <a:r>
              <a:rPr lang="en-US" altLang="ko-KR" sz="2000" dirty="0">
                <a:latin typeface="Ubuntu" panose="020B0504030602030204" pitchFamily="34" charset="0"/>
              </a:rPr>
              <a:t> in </a:t>
            </a:r>
            <a:r>
              <a:rPr lang="en-US" altLang="ko-KR" sz="2000" dirty="0" err="1">
                <a:latin typeface="Ubuntu" panose="020B0504030602030204" pitchFamily="34" charset="0"/>
              </a:rPr>
              <a:t>wsl</a:t>
            </a:r>
            <a:r>
              <a:rPr lang="en-US" altLang="ko-KR" sz="2000" dirty="0">
                <a:latin typeface="Ubuntu" panose="020B0504030602030204" pitchFamily="34" charset="0"/>
              </a:rPr>
              <a:t>…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1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Copilot doesn’t work</a:t>
            </a:r>
            <a:endParaRPr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83BA989-6F53-34C8-EA98-9FB66BFE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43" y="2128145"/>
            <a:ext cx="1978675" cy="1556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22B2AE-EFA7-5397-DD10-6DE5D3580A03}"/>
              </a:ext>
            </a:extLst>
          </p:cNvPr>
          <p:cNvSpPr txBox="1"/>
          <p:nvPr/>
        </p:nvSpPr>
        <p:spPr>
          <a:xfrm>
            <a:off x="3341593" y="1216636"/>
            <a:ext cx="525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GitHub Copilot could not connect to server. Extension activation failed “self signed certificate in certificate chain”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F9DE8-9B9D-C5F9-1D32-3D4B60FBF889}"/>
              </a:ext>
            </a:extLst>
          </p:cNvPr>
          <p:cNvSpPr txBox="1"/>
          <p:nvPr/>
        </p:nvSpPr>
        <p:spPr>
          <a:xfrm>
            <a:off x="3341593" y="2394902"/>
            <a:ext cx="5490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Man in the middle appliance d</a:t>
            </a:r>
            <a:r>
              <a:rPr lang="en-US" altLang="ko-KR" sz="2000" b="0" i="0" dirty="0">
                <a:solidFill>
                  <a:srgbClr val="232629"/>
                </a:solidFill>
                <a:effectLst/>
                <a:latin typeface="Ubuntu" panose="020B0504030602030204" pitchFamily="34" charset="0"/>
              </a:rPr>
              <a:t>ynamically breaks open all secure SSL traffic leaving </a:t>
            </a:r>
            <a:r>
              <a:rPr lang="en-US" altLang="ko-KR" sz="2000" dirty="0">
                <a:solidFill>
                  <a:srgbClr val="232629"/>
                </a:solidFill>
                <a:latin typeface="Ubuntu" panose="020B0504030602030204" pitchFamily="34" charset="0"/>
              </a:rPr>
              <a:t>so that can monitor all traffics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40EE9-A31D-BD53-2585-4026BB69DD36}"/>
              </a:ext>
            </a:extLst>
          </p:cNvPr>
          <p:cNvSpPr txBox="1"/>
          <p:nvPr/>
        </p:nvSpPr>
        <p:spPr>
          <a:xfrm>
            <a:off x="3341593" y="3536383"/>
            <a:ext cx="549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This leaves behind a fake cert chain as a fingerprint. The cert replaced with a fake one.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26A66-0CDD-BD23-5273-3EAE349BA210}"/>
              </a:ext>
            </a:extLst>
          </p:cNvPr>
          <p:cNvSpPr txBox="1"/>
          <p:nvPr/>
        </p:nvSpPr>
        <p:spPr>
          <a:xfrm>
            <a:off x="3341592" y="4370087"/>
            <a:ext cx="549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‘win-ca’ extension solves this issue by telling </a:t>
            </a:r>
            <a:r>
              <a:rPr lang="en-US" altLang="ko-KR" sz="2000" dirty="0" err="1">
                <a:latin typeface="Ubuntu" panose="020B0504030602030204" pitchFamily="34" charset="0"/>
              </a:rPr>
              <a:t>Vscode</a:t>
            </a:r>
            <a:r>
              <a:rPr lang="en-US" altLang="ko-KR" sz="2000" dirty="0">
                <a:latin typeface="Ubuntu" panose="020B0504030602030204" pitchFamily="34" charset="0"/>
              </a:rPr>
              <a:t> to trust CA.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4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why? - </a:t>
            </a:r>
            <a:r>
              <a:rPr lang="ko-KR" altLang="en-US" dirty="0"/>
              <a:t> </a:t>
            </a:r>
            <a:r>
              <a:rPr lang="en-US" altLang="ko-KR" dirty="0"/>
              <a:t>Minimum blocking</a:t>
            </a:r>
            <a:endParaRPr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F53B2E8-54D9-14A4-DAC5-AE63A31B4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596889"/>
            <a:ext cx="8210550" cy="7524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0E0DAA8-36C3-0CDA-1D38-1D838306B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2634879"/>
            <a:ext cx="6792273" cy="68589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C970766-DDB9-1D75-0EFA-FC34B86F6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00" y="3606290"/>
            <a:ext cx="7252772" cy="7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3100756" y="2252382"/>
            <a:ext cx="2942488" cy="8383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000" dirty="0"/>
              <a:t>Thank you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59108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/>
              <a:t>자기소개</a:t>
            </a:r>
            <a:endParaRPr dirty="0"/>
          </a:p>
        </p:txBody>
      </p:sp>
      <p:pic>
        <p:nvPicPr>
          <p:cNvPr id="1026" name="Picture 2" descr="Applications of Embedded Systems">
            <a:extLst>
              <a:ext uri="{FF2B5EF4-FFF2-40B4-BE49-F238E27FC236}">
                <a16:creationId xmlns:a16="http://schemas.microsoft.com/office/drawing/2014/main" id="{94B99C7E-0A85-8539-ECD1-88CDA5061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0" y="1828800"/>
            <a:ext cx="3863193" cy="21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84A608-167B-C6CA-920B-13B0E4A92ED0}"/>
              </a:ext>
            </a:extLst>
          </p:cNvPr>
          <p:cNvSpPr txBox="1"/>
          <p:nvPr/>
        </p:nvSpPr>
        <p:spPr>
          <a:xfrm>
            <a:off x="5217458" y="1950392"/>
            <a:ext cx="29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Electronic engineering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74CDB-3C9C-3AF0-9A38-7AF0900860E1}"/>
              </a:ext>
            </a:extLst>
          </p:cNvPr>
          <p:cNvSpPr txBox="1"/>
          <p:nvPr/>
        </p:nvSpPr>
        <p:spPr>
          <a:xfrm>
            <a:off x="5217458" y="2739002"/>
            <a:ext cx="2386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42 Seoul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9BB67-820D-7E9E-8FF6-CD75A151BC64}"/>
              </a:ext>
            </a:extLst>
          </p:cNvPr>
          <p:cNvSpPr txBox="1"/>
          <p:nvPr/>
        </p:nvSpPr>
        <p:spPr>
          <a:xfrm>
            <a:off x="5217458" y="3527612"/>
            <a:ext cx="2642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</a:rPr>
              <a:t>Embedded engineer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Microsoft</a:t>
            </a:r>
            <a:r>
              <a:rPr lang="ko-KR" altLang="en-US" dirty="0"/>
              <a:t> </a:t>
            </a:r>
            <a:r>
              <a:rPr lang="en-US" altLang="ko-KR" dirty="0"/>
              <a:t>store doesn’t work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680CB1-AB34-27FC-D78B-6667BD5F3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60" y="1247590"/>
            <a:ext cx="3362794" cy="132416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5AB307A-1168-6C25-D35C-97DF481EA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60" y="2865303"/>
            <a:ext cx="1752845" cy="16099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F46406E-0A81-80FE-DAA8-B743658A0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522" y="2845202"/>
            <a:ext cx="3724795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4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Installing windows terminal</a:t>
            </a:r>
            <a:endParaRPr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38B62F3-08FC-68AA-F5A9-BE5B19310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603158"/>
            <a:ext cx="4912482" cy="2668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900DB7-4FC8-0088-C95D-368A558584D0}"/>
              </a:ext>
            </a:extLst>
          </p:cNvPr>
          <p:cNvSpPr txBox="1"/>
          <p:nvPr/>
        </p:nvSpPr>
        <p:spPr>
          <a:xfrm>
            <a:off x="5316247" y="1609882"/>
            <a:ext cx="363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Ubuntu" panose="020B0504030602030204" pitchFamily="34" charset="0"/>
                <a:hlinkClick r:id="rId4"/>
              </a:rPr>
              <a:t>https://github.com/microsoft</a:t>
            </a:r>
            <a:endParaRPr lang="ko-KR" altLang="en-US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4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Installing windows terminal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CE0A6B-A9CB-ADFB-B5C3-679E982DC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419532"/>
            <a:ext cx="7141892" cy="32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Installing windows terminal</a:t>
            </a:r>
            <a:endParaRPr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7EC181-7606-53E0-3941-64FA59FE8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1" y="1660606"/>
            <a:ext cx="6661896" cy="203509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C3E8315-0FC4-1AF1-2348-BE88A4C9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1" y="4012487"/>
            <a:ext cx="5374724" cy="4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Installing windows terminal</a:t>
            </a:r>
            <a:endParaRPr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DBD6FE0-02CD-28BB-E45F-A69B69B0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11433"/>
            <a:ext cx="6889237" cy="5726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888C6F4-6B87-E380-39B6-DE80B2C1F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34939"/>
            <a:ext cx="5003250" cy="21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6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Installing windows terminal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11B67DB-4207-29CE-33F8-F3DE62D55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663709"/>
            <a:ext cx="4934131" cy="5079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0B7CB26-3130-DC00-E76E-545E4EF5A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3098468"/>
            <a:ext cx="4667112" cy="6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5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5448FE2-63D7-8994-1B05-4F6258D2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247577"/>
            <a:ext cx="3924300" cy="3086229"/>
          </a:xfrm>
          <a:prstGeom prst="rect">
            <a:avLst/>
          </a:prstGeom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Installing Ubuntu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A7160-F308-C506-4BEF-B0B348A407AD}"/>
              </a:ext>
            </a:extLst>
          </p:cNvPr>
          <p:cNvSpPr txBox="1"/>
          <p:nvPr/>
        </p:nvSpPr>
        <p:spPr>
          <a:xfrm>
            <a:off x="4455075" y="1571625"/>
            <a:ext cx="468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4"/>
              </a:rPr>
              <a:t>https://learn.microsoft.com/ko-kr/windows/wsl/install-manual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03DAFDF-355F-773A-DAF9-09D53AE5F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25" y="4410006"/>
            <a:ext cx="5287743" cy="5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94076"/>
      </p:ext>
    </p:extLst>
  </p:cSld>
  <p:clrMapOvr>
    <a:masterClrMapping/>
  </p:clrMapOvr>
</p:sld>
</file>

<file path=ppt/theme/theme1.xml><?xml version="1.0" encoding="utf-8"?>
<a:theme xmlns:a="http://schemas.openxmlformats.org/drawingml/2006/main" name="Ubuntu Korea Communit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226</Words>
  <Application>Microsoft Office PowerPoint</Application>
  <PresentationFormat>화면 슬라이드 쇼(16:9)</PresentationFormat>
  <Paragraphs>37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Ubuntu</vt:lpstr>
      <vt:lpstr>Arial</vt:lpstr>
      <vt:lpstr>Ubuntu Korea Community</vt:lpstr>
      <vt:lpstr>회사보안 아래에서 우분투 WSL 사용하기</vt:lpstr>
      <vt:lpstr>자기소개</vt:lpstr>
      <vt:lpstr>Microsoft store doesn’t work</vt:lpstr>
      <vt:lpstr>Installing windows terminal</vt:lpstr>
      <vt:lpstr>Installing windows terminal</vt:lpstr>
      <vt:lpstr>Installing windows terminal</vt:lpstr>
      <vt:lpstr>Installing windows terminal</vt:lpstr>
      <vt:lpstr>Installing windows terminal</vt:lpstr>
      <vt:lpstr>Installing Ubuntu</vt:lpstr>
      <vt:lpstr>Installing Ubuntu</vt:lpstr>
      <vt:lpstr>Package Manager doesn’t work</vt:lpstr>
      <vt:lpstr>Yocto</vt:lpstr>
      <vt:lpstr>Yocto</vt:lpstr>
      <vt:lpstr>Cuda</vt:lpstr>
      <vt:lpstr>Copilot doesn’t work</vt:lpstr>
      <vt:lpstr>So why? -  Minimum blocking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회사보안 아래에서 우분투 WSL 사용하기</dc:title>
  <cp:lastModifiedBy>leebang54@naver.com</cp:lastModifiedBy>
  <cp:revision>11</cp:revision>
  <dcterms:modified xsi:type="dcterms:W3CDTF">2023-09-06T10:06:56Z</dcterms:modified>
</cp:coreProperties>
</file>