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Ubuntu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Ubuntu-bold.fntdata"/><Relationship Id="rId14" Type="http://schemas.openxmlformats.org/officeDocument/2006/relationships/font" Target="fonts/Ubuntu-regular.fntdata"/><Relationship Id="rId17" Type="http://schemas.openxmlformats.org/officeDocument/2006/relationships/font" Target="fonts/Ubuntu-boldItalic.fntdata"/><Relationship Id="rId16" Type="http://schemas.openxmlformats.org/officeDocument/2006/relationships/font" Target="fonts/Ubuntu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43a8b67eb7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43a8b67eb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d18abadfb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d18abadfb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d18abadfb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d18abadfb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43a8b67eb7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43a8b67eb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버전업으로 인한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43a8b67eb7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43a8b67eb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43a8b67eb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43a8b67eb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d18abadfb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d18abadfb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8969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Ubuntu"/>
              <a:buNone/>
              <a:defRPr sz="5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Ubuntu"/>
              <a:buNone/>
              <a:defRPr sz="5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Ubuntu"/>
              <a:buNone/>
              <a:defRPr sz="5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Ubuntu"/>
              <a:buNone/>
              <a:defRPr sz="5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Ubuntu"/>
              <a:buNone/>
              <a:defRPr sz="5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Ubuntu"/>
              <a:buNone/>
              <a:defRPr sz="5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Ubuntu"/>
              <a:buNone/>
              <a:defRPr sz="5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Ubuntu"/>
              <a:buNone/>
              <a:defRPr sz="5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Ubuntu"/>
              <a:buNone/>
              <a:defRPr sz="5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9865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025" y="299975"/>
            <a:ext cx="635741" cy="6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/>
        </p:nvSpPr>
        <p:spPr>
          <a:xfrm>
            <a:off x="1118656" y="426487"/>
            <a:ext cx="4890900" cy="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37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UbuCon Korea 2023</a:t>
            </a:r>
            <a:endParaRPr sz="37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Ubuntu"/>
              <a:buNone/>
              <a:defRPr sz="1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Ubuntu"/>
              <a:buNone/>
              <a:defRPr sz="1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Ubuntu"/>
              <a:buNone/>
              <a:defRPr sz="1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Ubuntu"/>
              <a:buNone/>
              <a:defRPr sz="1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Ubuntu"/>
              <a:buNone/>
              <a:defRPr sz="1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Ubuntu"/>
              <a:buNone/>
              <a:defRPr sz="1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Ubuntu"/>
              <a:buNone/>
              <a:defRPr sz="1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Ubuntu"/>
              <a:buNone/>
              <a:defRPr sz="1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Ubuntu"/>
              <a:buNone/>
              <a:defRPr sz="1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Ubuntu"/>
              <a:buChar char="●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○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■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●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○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■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●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○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■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id="57" name="Google Shape;5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100" y="137875"/>
            <a:ext cx="635741" cy="69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id="60" name="Google Shape;60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81000" y="152400"/>
            <a:ext cx="693301" cy="69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Ubuntu"/>
              <a:buNone/>
              <a:defRPr sz="3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Ubuntu"/>
              <a:buNone/>
              <a:defRPr sz="3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Ubuntu"/>
              <a:buNone/>
              <a:defRPr sz="3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Ubuntu"/>
              <a:buNone/>
              <a:defRPr sz="3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Ubuntu"/>
              <a:buNone/>
              <a:defRPr sz="3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Ubuntu"/>
              <a:buNone/>
              <a:defRPr sz="3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Ubuntu"/>
              <a:buNone/>
              <a:defRPr sz="3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Ubuntu"/>
              <a:buNone/>
              <a:defRPr sz="3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Ubuntu"/>
              <a:buNone/>
              <a:defRPr sz="3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id="18" name="Google Shape;1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100" y="137875"/>
            <a:ext cx="635741" cy="69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164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●"/>
              <a:defRPr>
                <a:latin typeface="Ubuntu"/>
                <a:ea typeface="Ubuntu"/>
                <a:cs typeface="Ubuntu"/>
                <a:sym typeface="Ubuntu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○"/>
              <a:defRPr>
                <a:latin typeface="Ubuntu"/>
                <a:ea typeface="Ubuntu"/>
                <a:cs typeface="Ubuntu"/>
                <a:sym typeface="Ubuntu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■"/>
              <a:defRPr>
                <a:latin typeface="Ubuntu"/>
                <a:ea typeface="Ubuntu"/>
                <a:cs typeface="Ubuntu"/>
                <a:sym typeface="Ubuntu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●"/>
              <a:defRPr>
                <a:latin typeface="Ubuntu"/>
                <a:ea typeface="Ubuntu"/>
                <a:cs typeface="Ubuntu"/>
                <a:sym typeface="Ubuntu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○"/>
              <a:defRPr>
                <a:latin typeface="Ubuntu"/>
                <a:ea typeface="Ubuntu"/>
                <a:cs typeface="Ubuntu"/>
                <a:sym typeface="Ubuntu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■"/>
              <a:defRPr>
                <a:latin typeface="Ubuntu"/>
                <a:ea typeface="Ubuntu"/>
                <a:cs typeface="Ubuntu"/>
                <a:sym typeface="Ubuntu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●"/>
              <a:defRPr>
                <a:latin typeface="Ubuntu"/>
                <a:ea typeface="Ubuntu"/>
                <a:cs typeface="Ubuntu"/>
                <a:sym typeface="Ubuntu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○"/>
              <a:defRPr>
                <a:latin typeface="Ubuntu"/>
                <a:ea typeface="Ubuntu"/>
                <a:cs typeface="Ubuntu"/>
                <a:sym typeface="Ubuntu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■"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100" y="137875"/>
            <a:ext cx="635741" cy="69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17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●"/>
              <a:defRPr sz="1400">
                <a:latin typeface="Ubuntu"/>
                <a:ea typeface="Ubuntu"/>
                <a:cs typeface="Ubuntu"/>
                <a:sym typeface="Ubuntu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○"/>
              <a:defRPr sz="1200">
                <a:latin typeface="Ubuntu"/>
                <a:ea typeface="Ubuntu"/>
                <a:cs typeface="Ubuntu"/>
                <a:sym typeface="Ubuntu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■"/>
              <a:defRPr sz="1200">
                <a:latin typeface="Ubuntu"/>
                <a:ea typeface="Ubuntu"/>
                <a:cs typeface="Ubuntu"/>
                <a:sym typeface="Ubuntu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●"/>
              <a:defRPr sz="1200">
                <a:latin typeface="Ubuntu"/>
                <a:ea typeface="Ubuntu"/>
                <a:cs typeface="Ubuntu"/>
                <a:sym typeface="Ubuntu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○"/>
              <a:defRPr sz="1200">
                <a:latin typeface="Ubuntu"/>
                <a:ea typeface="Ubuntu"/>
                <a:cs typeface="Ubuntu"/>
                <a:sym typeface="Ubuntu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■"/>
              <a:defRPr sz="1200">
                <a:latin typeface="Ubuntu"/>
                <a:ea typeface="Ubuntu"/>
                <a:cs typeface="Ubuntu"/>
                <a:sym typeface="Ubuntu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●"/>
              <a:defRPr sz="1200">
                <a:latin typeface="Ubuntu"/>
                <a:ea typeface="Ubuntu"/>
                <a:cs typeface="Ubuntu"/>
                <a:sym typeface="Ubuntu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○"/>
              <a:defRPr sz="1200">
                <a:latin typeface="Ubuntu"/>
                <a:ea typeface="Ubuntu"/>
                <a:cs typeface="Ubuntu"/>
                <a:sym typeface="Ubuntu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■"/>
              <a:defRPr sz="1200"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●"/>
              <a:defRPr sz="1400">
                <a:latin typeface="Ubuntu"/>
                <a:ea typeface="Ubuntu"/>
                <a:cs typeface="Ubuntu"/>
                <a:sym typeface="Ubuntu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○"/>
              <a:defRPr sz="1200">
                <a:latin typeface="Ubuntu"/>
                <a:ea typeface="Ubuntu"/>
                <a:cs typeface="Ubuntu"/>
                <a:sym typeface="Ubuntu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■"/>
              <a:defRPr sz="1200">
                <a:latin typeface="Ubuntu"/>
                <a:ea typeface="Ubuntu"/>
                <a:cs typeface="Ubuntu"/>
                <a:sym typeface="Ubuntu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●"/>
              <a:defRPr sz="1200">
                <a:latin typeface="Ubuntu"/>
                <a:ea typeface="Ubuntu"/>
                <a:cs typeface="Ubuntu"/>
                <a:sym typeface="Ubuntu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○"/>
              <a:defRPr sz="1200">
                <a:latin typeface="Ubuntu"/>
                <a:ea typeface="Ubuntu"/>
                <a:cs typeface="Ubuntu"/>
                <a:sym typeface="Ubuntu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■"/>
              <a:defRPr sz="1200">
                <a:latin typeface="Ubuntu"/>
                <a:ea typeface="Ubuntu"/>
                <a:cs typeface="Ubuntu"/>
                <a:sym typeface="Ubuntu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●"/>
              <a:defRPr sz="1200">
                <a:latin typeface="Ubuntu"/>
                <a:ea typeface="Ubuntu"/>
                <a:cs typeface="Ubuntu"/>
                <a:sym typeface="Ubuntu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○"/>
              <a:defRPr sz="1200">
                <a:latin typeface="Ubuntu"/>
                <a:ea typeface="Ubuntu"/>
                <a:cs typeface="Ubuntu"/>
                <a:sym typeface="Ubuntu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■"/>
              <a:defRPr sz="1200"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id="29" name="Google Shape;2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100" y="137875"/>
            <a:ext cx="635741" cy="69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156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id="33" name="Google Shape;3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100" y="137875"/>
            <a:ext cx="635741" cy="69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"/>
              <a:buNone/>
              <a:defRPr sz="24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"/>
              <a:buNone/>
              <a:defRPr sz="24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"/>
              <a:buNone/>
              <a:defRPr sz="24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"/>
              <a:buNone/>
              <a:defRPr sz="24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"/>
              <a:buNone/>
              <a:defRPr sz="24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"/>
              <a:buNone/>
              <a:defRPr sz="24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"/>
              <a:buNone/>
              <a:defRPr sz="24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"/>
              <a:buNone/>
              <a:defRPr sz="24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"/>
              <a:buNone/>
              <a:defRPr sz="24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Char char="●"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Char char="○"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Char char="■"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Char char="●"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Char char="○"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Char char="■"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Char char="●"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Char char="○"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Char char="■"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1000" y="152400"/>
            <a:ext cx="693301" cy="69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Ubuntu"/>
              <a:buNone/>
              <a:defRPr sz="4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Ubuntu"/>
              <a:buNone/>
              <a:defRPr sz="4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Ubuntu"/>
              <a:buNone/>
              <a:defRPr sz="4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Ubuntu"/>
              <a:buNone/>
              <a:defRPr sz="4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Ubuntu"/>
              <a:buNone/>
              <a:defRPr sz="4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Ubuntu"/>
              <a:buNone/>
              <a:defRPr sz="4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Ubuntu"/>
              <a:buNone/>
              <a:defRPr sz="4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Ubuntu"/>
              <a:buNone/>
              <a:defRPr sz="4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Ubuntu"/>
              <a:buNone/>
              <a:defRPr sz="4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id="42" name="Google Shape;42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100" y="137875"/>
            <a:ext cx="635741" cy="69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Ubuntu"/>
              <a:buNone/>
              <a:defRPr sz="4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Ubuntu"/>
              <a:buNone/>
              <a:defRPr sz="4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Ubuntu"/>
              <a:buNone/>
              <a:defRPr sz="4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Ubuntu"/>
              <a:buNone/>
              <a:defRPr sz="4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Ubuntu"/>
              <a:buNone/>
              <a:defRPr sz="4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Ubuntu"/>
              <a:buNone/>
              <a:defRPr sz="4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Ubuntu"/>
              <a:buNone/>
              <a:defRPr sz="4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Ubuntu"/>
              <a:buNone/>
              <a:defRPr sz="4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Ubuntu"/>
              <a:buNone/>
              <a:defRPr sz="4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Ubuntu"/>
              <a:buNone/>
              <a:defRPr sz="21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Ubuntu"/>
              <a:buNone/>
              <a:defRPr sz="21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Ubuntu"/>
              <a:buNone/>
              <a:defRPr sz="21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Ubuntu"/>
              <a:buNone/>
              <a:defRPr sz="21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Ubuntu"/>
              <a:buNone/>
              <a:defRPr sz="21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Ubuntu"/>
              <a:buNone/>
              <a:defRPr sz="21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Ubuntu"/>
              <a:buNone/>
              <a:defRPr sz="21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Ubuntu"/>
              <a:buNone/>
              <a:defRPr sz="21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Ubuntu"/>
              <a:buNone/>
              <a:defRPr sz="21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●"/>
              <a:defRPr>
                <a:latin typeface="Ubuntu"/>
                <a:ea typeface="Ubuntu"/>
                <a:cs typeface="Ubuntu"/>
                <a:sym typeface="Ubuntu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○"/>
              <a:defRPr>
                <a:latin typeface="Ubuntu"/>
                <a:ea typeface="Ubuntu"/>
                <a:cs typeface="Ubuntu"/>
                <a:sym typeface="Ubuntu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■"/>
              <a:defRPr>
                <a:latin typeface="Ubuntu"/>
                <a:ea typeface="Ubuntu"/>
                <a:cs typeface="Ubuntu"/>
                <a:sym typeface="Ubuntu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●"/>
              <a:defRPr>
                <a:latin typeface="Ubuntu"/>
                <a:ea typeface="Ubuntu"/>
                <a:cs typeface="Ubuntu"/>
                <a:sym typeface="Ubuntu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○"/>
              <a:defRPr>
                <a:latin typeface="Ubuntu"/>
                <a:ea typeface="Ubuntu"/>
                <a:cs typeface="Ubuntu"/>
                <a:sym typeface="Ubuntu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■"/>
              <a:defRPr>
                <a:latin typeface="Ubuntu"/>
                <a:ea typeface="Ubuntu"/>
                <a:cs typeface="Ubuntu"/>
                <a:sym typeface="Ubuntu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●"/>
              <a:defRPr>
                <a:latin typeface="Ubuntu"/>
                <a:ea typeface="Ubuntu"/>
                <a:cs typeface="Ubuntu"/>
                <a:sym typeface="Ubuntu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○"/>
              <a:defRPr>
                <a:latin typeface="Ubuntu"/>
                <a:ea typeface="Ubuntu"/>
                <a:cs typeface="Ubuntu"/>
                <a:sym typeface="Ubuntu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■"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id="48" name="Google Shape;4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1000" y="152400"/>
            <a:ext cx="693301" cy="69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l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id="52" name="Google Shape;52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81000" y="152400"/>
            <a:ext cx="693301" cy="69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196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"/>
              <a:buChar char="●"/>
              <a:defRPr sz="1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○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■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●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○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■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●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○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■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blog.ubuntu-kr.org/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>
            <p:ph type="ctrTitle"/>
          </p:nvPr>
        </p:nvSpPr>
        <p:spPr>
          <a:xfrm>
            <a:off x="311708" y="8969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우린 우분투커뮤니티에서 </a:t>
            </a:r>
            <a:br>
              <a:rPr lang="ko"/>
            </a:br>
            <a:r>
              <a:rPr lang="ko"/>
              <a:t>뭘 할 수 있죠?</a:t>
            </a:r>
            <a:endParaRPr/>
          </a:p>
        </p:txBody>
      </p:sp>
      <p:sp>
        <p:nvSpPr>
          <p:cNvPr id="66" name="Google Shape;66;p13"/>
          <p:cNvSpPr txBox="1"/>
          <p:nvPr>
            <p:ph idx="1" type="subTitle"/>
          </p:nvPr>
        </p:nvSpPr>
        <p:spPr>
          <a:xfrm>
            <a:off x="311700" y="29865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조민성 / 우분투한국커뮤니티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/>
        </p:nvSpPr>
        <p:spPr>
          <a:xfrm>
            <a:off x="2479800" y="1678950"/>
            <a:ext cx="41844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5200">
                <a:latin typeface="Ubuntu"/>
                <a:ea typeface="Ubuntu"/>
                <a:cs typeface="Ubuntu"/>
                <a:sym typeface="Ubuntu"/>
              </a:rPr>
              <a:t>오늘 어떠셨나요?</a:t>
            </a:r>
            <a:endParaRPr sz="5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0275" y="1243013"/>
            <a:ext cx="4743450" cy="26574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2244661" y="1329475"/>
            <a:ext cx="16563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highlight>
                  <a:schemeClr val="lt1"/>
                </a:highlight>
                <a:latin typeface="Ubuntu"/>
                <a:ea typeface="Ubuntu"/>
                <a:cs typeface="Ubuntu"/>
                <a:sym typeface="Ubuntu"/>
              </a:rPr>
              <a:t>우분투커뮤니티에서</a:t>
            </a:r>
            <a:endParaRPr>
              <a:highlight>
                <a:schemeClr val="lt1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7450" y="1819862"/>
            <a:ext cx="1503800" cy="15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164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Ubuntu 생태계에 기여하는 방법?</a:t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(디바이스/커널) 드라이버, 펌웨어, 네트워크 솔루션 … 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ko"/>
              <a:t> +</a:t>
            </a:r>
            <a:br>
              <a:rPr b="1" lang="ko"/>
            </a:br>
            <a:endParaRPr b="1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ko"/>
              <a:t>Documentation</a:t>
            </a:r>
            <a:endParaRPr b="1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ko"/>
              <a:t>Translation </a:t>
            </a:r>
            <a:endParaRPr b="1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ko"/>
              <a:t>Seminar</a:t>
            </a:r>
            <a:endParaRPr b="1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ko"/>
              <a:t>Community</a:t>
            </a:r>
            <a:endParaRPr b="1"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5575" y="1249575"/>
            <a:ext cx="2131975" cy="21319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/>
          <p:nvPr/>
        </p:nvSpPr>
        <p:spPr>
          <a:xfrm>
            <a:off x="6077100" y="1264075"/>
            <a:ext cx="2368500" cy="2193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3387750" y="2066950"/>
            <a:ext cx="2368500" cy="244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164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지난 1년 간 해왔던 것들</a:t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Documentation(?) - 누락 건의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Vanila Framework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Multipass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Organizing Events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대관 / 연사자 모집 / 티셔츠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Blog w/Introduction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GPG key Backups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etc…(?</a:t>
            </a: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2600" y="1259775"/>
            <a:ext cx="4512575" cy="370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1050" y="1227200"/>
            <a:ext cx="3274350" cy="391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2150" y="297919"/>
            <a:ext cx="3892150" cy="483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311700" y="164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느낀 점</a:t>
            </a:r>
            <a:endParaRPr/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Ubuntu 는 OSS(Open Source Software) 생태계 중에서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ko"/>
              <a:t>훌륭한 BlueOcean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311700" y="164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Recommendation</a:t>
            </a:r>
            <a:endParaRPr/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(강추!) 번역 기여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번역 워크샵 참여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번역 참여 (Launchpad.net)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노하우, 팁 이나 사용기를 우분투한국커뮤니티 블로그 게재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 u="sng">
                <a:solidFill>
                  <a:schemeClr val="hlink"/>
                </a:solidFill>
                <a:hlinkClick r:id="rId3"/>
              </a:rPr>
              <a:t>https://blog.ubuntu-kr.org/</a:t>
            </a:r>
            <a:r>
              <a:rPr lang="ko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우분투한국커뮤니티 운영진 지원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뭔가 만들어 보자! (like 과학상자)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flutter</a:t>
            </a: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8575" y="2442850"/>
            <a:ext cx="2884825" cy="130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91150" y="2442850"/>
            <a:ext cx="3452249" cy="250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85400" y="3232850"/>
            <a:ext cx="1627325" cy="162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/>
        </p:nvSpPr>
        <p:spPr>
          <a:xfrm>
            <a:off x="928650" y="1678950"/>
            <a:ext cx="72867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5200">
                <a:latin typeface="Ubuntu"/>
                <a:ea typeface="Ubuntu"/>
                <a:cs typeface="Ubuntu"/>
                <a:sym typeface="Ubuntu"/>
              </a:rPr>
              <a:t>커뮤니티 관련 문의</a:t>
            </a:r>
            <a:endParaRPr sz="5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5200">
                <a:latin typeface="Ubuntu"/>
                <a:ea typeface="Ubuntu"/>
                <a:cs typeface="Ubuntu"/>
                <a:sym typeface="Ubuntu"/>
              </a:rPr>
              <a:t>contact@ubuntu-kr.org</a:t>
            </a:r>
            <a:endParaRPr sz="5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Ubuntu Korea Community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