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DD224F-F7C9-CDE9-6402-B4FD8594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E38BAE-CE2B-E70B-CA78-C655B0963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EC69E3-E13D-480C-D7DF-7A2F21C4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49BC94-CBCB-5317-8CAB-DF5649FB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E36179-BAE3-D417-E20F-689FE1E0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11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95754-3D21-2AF2-65CC-83532B191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82C91BE-2405-DEDA-E7E4-384D6A3CE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497E63-1A0C-1BAB-CB57-E5089F5C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63C570-6A75-CAE1-2A58-236A963F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0A2FAC-7FAF-076F-ACE9-98B74532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11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E59A003-1C28-274B-B1B1-B83565060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2EA3F34-9CA5-3C0C-8C51-8ACAF709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D788F1-B002-F701-6780-EE74E9A2E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4CD8DB-B107-F15D-E5F9-8C22CDE6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D57998-EF9D-75AD-7E3A-BE25218C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221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69E1B-6BF2-6877-5895-EE0E9701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E1E442-2A77-5AF3-0645-8B0447D08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5EF6BF-FC7D-DEED-CEC3-89D6B459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3E0575-6333-C50B-7717-6C3EF021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8A5886-8B82-8C0D-6B00-35438680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02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CC23B4-6340-C02C-0BAF-77D56F9C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E072DC-0692-05FD-3A20-D136461FC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DA3ED9-F3FE-C654-4C70-4A96D4BCC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491FBC-8F31-F552-04B9-C74BEB73E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28CEE2-1FF9-5A4E-5D1D-84E20671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66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5567F8-6DCC-01EE-BD3D-C6BD9AB8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E2A588-494C-8E77-D258-A7C8933FA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DD0C5D-B144-CD1C-A7A8-8F8EB7C63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22FD8FC-5EC4-ACBF-3E87-55DDA7D0E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AE44037-8C27-B307-CF7A-38699D04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B25F9E-0ACA-DB49-220C-8501A045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39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904FD-DC76-826A-7337-3BF1C180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5084EA8-17C7-3C5C-E710-0C213CB31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7E39010-C9F7-BFB6-1679-68951D155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5A397BA-D343-70CC-433E-15450643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25135E0-FCB7-A275-BC46-FBA60C3C9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996012B-FC98-2FEA-715C-BE0F7EB3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C5924F5-A4CA-2490-714B-B44E4492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F7C124F-F507-9D9F-0BBE-673DF4BF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93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40484A-26F9-DFBF-5D47-1CBB67E2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FD3396E-8133-5C1E-7298-FA14E52F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808B425-F9AB-AF6D-4479-0FE0DA19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B78F802-382C-284E-08FE-CED1462B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0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C576832-FC82-06B5-A18A-266010B8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2B8D650-9A93-469D-AB3A-0C9377053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D1C9BFA-4974-5609-F5E3-AA48A881C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37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10437B-1C94-7644-7559-67634692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575BAB-DCD0-9705-9FD6-3AF26F396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7769F01-1106-992F-1386-27D7992C7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96B78C7-1175-3743-C63C-A4E038BD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EA043C-FC01-225A-1EEC-72911E08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5284ED-726F-DBF7-1B15-A936FF3E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176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520B62-6DB3-0D1A-9922-A050E753A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827D970-DB1A-0B76-AF02-12ACD8D7F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2C5509-77C9-43D7-227F-1DAA8F44D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55BF933-4C9D-F37B-42C8-E7A79726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02381C1-33B9-57F5-B3A5-B4D291F1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20DF475-8881-70EF-63C5-748A23E8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12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697A492-43A6-8067-A7AF-6F414810C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AE41C3-6D26-EE52-3BEE-EFB22DCD0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418C93-727A-49FE-8068-5497E3526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526952-1E63-44FE-A191-1A79E3EE0104}" type="datetimeFigureOut">
              <a:rPr lang="ko-KR" altLang="en-US" smtClean="0"/>
              <a:t>2024-06-17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0BBACD-F567-9E40-8721-78449DC79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41843D-2574-5758-4008-8C0B7925E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300F88-0CC9-4E06-8FE7-C047DA7362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852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D0928F-5593-9D94-E1DF-46E5B67B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Juju</a:t>
            </a:r>
            <a:r>
              <a:rPr lang="ko-KR" altLang="en-US" sz="4000" dirty="0"/>
              <a:t>를 통한 </a:t>
            </a:r>
            <a:r>
              <a:rPr lang="en-US" altLang="ko-KR" sz="4000" dirty="0"/>
              <a:t>OpenSearch </a:t>
            </a:r>
            <a:r>
              <a:rPr lang="ko-KR" altLang="en-US" sz="4000" dirty="0"/>
              <a:t>배포 </a:t>
            </a:r>
            <a:r>
              <a:rPr lang="ko-KR" altLang="en-US" sz="4000"/>
              <a:t>및 활용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5983146-42EB-17D4-E0BA-5F692B71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Juju</a:t>
            </a:r>
            <a:r>
              <a:rPr lang="ko-KR" altLang="en-US" dirty="0"/>
              <a:t>를 사용하여 </a:t>
            </a:r>
            <a:r>
              <a:rPr lang="en-US" altLang="ko-KR" dirty="0"/>
              <a:t>Kubernetes</a:t>
            </a:r>
            <a:r>
              <a:rPr lang="ko-KR" altLang="en-US" dirty="0"/>
              <a:t>에 </a:t>
            </a:r>
            <a:r>
              <a:rPr lang="en-US" altLang="ko-KR" dirty="0"/>
              <a:t>Charmed OpenSearch</a:t>
            </a:r>
            <a:r>
              <a:rPr lang="ko-KR" altLang="en-US" dirty="0"/>
              <a:t>를 배포하는 방법을 보여줍니다</a:t>
            </a:r>
            <a:r>
              <a:rPr lang="en-US" altLang="ko-KR" dirty="0"/>
              <a:t>. </a:t>
            </a:r>
            <a:r>
              <a:rPr lang="ko-KR" altLang="en-US" dirty="0"/>
              <a:t>이 설치 과정에는 </a:t>
            </a:r>
            <a:r>
              <a:rPr lang="en-US" altLang="ko-KR" dirty="0"/>
              <a:t>Kubernetes </a:t>
            </a:r>
            <a:r>
              <a:rPr lang="ko-KR" altLang="en-US" dirty="0"/>
              <a:t>클러스터 설정 및 </a:t>
            </a:r>
            <a:r>
              <a:rPr lang="en-US" altLang="ko-KR" dirty="0"/>
              <a:t>Charmed OpenSearch </a:t>
            </a:r>
            <a:r>
              <a:rPr lang="ko-KR" altLang="en-US" dirty="0"/>
              <a:t>배포가 포함됩니다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또한 </a:t>
            </a:r>
            <a:r>
              <a:rPr lang="en-US" altLang="ko-KR" dirty="0"/>
              <a:t>Kubernetes </a:t>
            </a:r>
            <a:r>
              <a:rPr lang="ko-KR" altLang="en-US" dirty="0"/>
              <a:t>환경 내에서 </a:t>
            </a:r>
            <a:r>
              <a:rPr lang="en-US" altLang="ko-KR" dirty="0"/>
              <a:t>OpenSearch </a:t>
            </a:r>
            <a:r>
              <a:rPr lang="ko-KR" altLang="en-US" dirty="0"/>
              <a:t>기능 및 해당 대시보드를 관리하는 운영 측면을 살펴보겠습니다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실제 세션에서는 배포된 </a:t>
            </a:r>
            <a:r>
              <a:rPr lang="en-US" altLang="ko-KR" dirty="0"/>
              <a:t>OpenSearch</a:t>
            </a:r>
            <a:r>
              <a:rPr lang="ko-KR" altLang="en-US" dirty="0"/>
              <a:t>의 상태와 성능을 모니터링하기 위해 </a:t>
            </a:r>
            <a:r>
              <a:rPr lang="en-US" altLang="ko-KR" dirty="0"/>
              <a:t>Juju</a:t>
            </a:r>
            <a:r>
              <a:rPr lang="ko-KR" altLang="en-US" dirty="0"/>
              <a:t>의 관리 도구를 활용하는 데 중점을 둘 예정입니다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10</a:t>
            </a:r>
            <a:r>
              <a:rPr lang="ko-KR" altLang="en-US" dirty="0"/>
              <a:t>여분의 </a:t>
            </a:r>
            <a:r>
              <a:rPr lang="en-US" altLang="ko-KR" dirty="0"/>
              <a:t>Lab</a:t>
            </a:r>
            <a:r>
              <a:rPr lang="ko-KR" altLang="en-US" dirty="0"/>
              <a:t>은 참석자들에게 </a:t>
            </a:r>
            <a:r>
              <a:rPr lang="en-US" altLang="ko-KR" dirty="0"/>
              <a:t>Juju</a:t>
            </a:r>
            <a:r>
              <a:rPr lang="ko-KR" altLang="en-US" dirty="0"/>
              <a:t>를 사용하여 </a:t>
            </a:r>
            <a:r>
              <a:rPr lang="en-US" altLang="ko-KR" dirty="0"/>
              <a:t>Kubernetes</a:t>
            </a:r>
            <a:r>
              <a:rPr lang="ko-KR" altLang="en-US" dirty="0"/>
              <a:t>에서 </a:t>
            </a:r>
            <a:r>
              <a:rPr lang="en-US" altLang="ko-KR" dirty="0"/>
              <a:t>OpenSearch </a:t>
            </a:r>
            <a:r>
              <a:rPr lang="ko-KR" altLang="en-US" dirty="0"/>
              <a:t>배포를 관리하고 모니터링하는 기술을 제공할 것입니다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84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82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Juju를 통한 OpenSearch 배포 및 활용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Gwan Young Kim</dc:creator>
  <cp:lastModifiedBy>Gwan Young Kim</cp:lastModifiedBy>
  <cp:revision>2</cp:revision>
  <dcterms:created xsi:type="dcterms:W3CDTF">2024-06-17T07:48:46Z</dcterms:created>
  <dcterms:modified xsi:type="dcterms:W3CDTF">2024-06-17T11:09:54Z</dcterms:modified>
</cp:coreProperties>
</file>